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85" r:id="rId3"/>
    <p:sldId id="290" r:id="rId4"/>
    <p:sldId id="291" r:id="rId5"/>
    <p:sldId id="292" r:id="rId6"/>
    <p:sldId id="293" r:id="rId7"/>
    <p:sldId id="294" r:id="rId8"/>
    <p:sldId id="297" r:id="rId9"/>
    <p:sldId id="298" r:id="rId10"/>
    <p:sldId id="286" r:id="rId11"/>
    <p:sldId id="287" r:id="rId12"/>
    <p:sldId id="288" r:id="rId13"/>
    <p:sldId id="289" r:id="rId14"/>
    <p:sldId id="284" r:id="rId15"/>
    <p:sldId id="282" r:id="rId16"/>
    <p:sldId id="295" r:id="rId17"/>
    <p:sldId id="296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6" autoAdjust="0"/>
    <p:restoredTop sz="94660"/>
  </p:normalViewPr>
  <p:slideViewPr>
    <p:cSldViewPr>
      <p:cViewPr varScale="1">
        <p:scale>
          <a:sx n="78" d="100"/>
          <a:sy n="78" d="100"/>
        </p:scale>
        <p:origin x="156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0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53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100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4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333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50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73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88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70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283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221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735580" y="2541426"/>
            <a:ext cx="7836652" cy="799636"/>
            <a:chOff x="1583" y="1984"/>
            <a:chExt cx="7632" cy="720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2249990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2673522" y="258703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402852" y="2594379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152136" y="259084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63857" y="2594379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656776" y="259084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307880" y="258676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7109363" y="258676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59037" y="262068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87010" y="457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SČÍTÁNÍ  DO  20</a:t>
            </a:r>
          </a:p>
          <a:p>
            <a:r>
              <a:rPr lang="cs-CZ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 PŘECHODEM PŘES DESÍTKU</a:t>
            </a:r>
          </a:p>
          <a:p>
            <a:r>
              <a:rPr lang="cs-CZ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6 + .</a:t>
            </a:r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43380" y="2228511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9553" y="3380188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13220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607464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341163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095873" y="3394900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340989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00293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8572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38399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409958" y="34013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70652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Oval 4"/>
          <p:cNvSpPr>
            <a:spLocks noChangeArrowheads="1"/>
          </p:cNvSpPr>
          <p:nvPr/>
        </p:nvSpPr>
        <p:spPr bwMode="auto">
          <a:xfrm>
            <a:off x="1745175" y="2499090"/>
            <a:ext cx="739307" cy="799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969898" y="2528932"/>
            <a:ext cx="739307" cy="799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6" name="TextovéPole 55"/>
          <p:cNvSpPr txBox="1"/>
          <p:nvPr/>
        </p:nvSpPr>
        <p:spPr>
          <a:xfrm>
            <a:off x="1934808" y="257480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1159531" y="259768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5955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10</a:t>
            </a:r>
          </a:p>
          <a:p>
            <a:endParaRPr lang="cs-CZ" dirty="0"/>
          </a:p>
        </p:txBody>
      </p:sp>
      <p:sp>
        <p:nvSpPr>
          <p:cNvPr id="57" name="TextovéPole 14"/>
          <p:cNvSpPr txBox="1"/>
          <p:nvPr/>
        </p:nvSpPr>
        <p:spPr>
          <a:xfrm>
            <a:off x="279400" y="314748"/>
            <a:ext cx="7774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Kolik je červených kuliček ? Kolik je žlutých kuliček ?</a:t>
            </a:r>
          </a:p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Kolik je barevných kuliček celkem ?</a:t>
            </a:r>
          </a:p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Sestav příklad na sčítání.</a:t>
            </a:r>
          </a:p>
        </p:txBody>
      </p:sp>
    </p:spTree>
    <p:extLst>
      <p:ext uri="{BB962C8B-B14F-4D97-AF65-F5344CB8AC3E}">
        <p14:creationId xmlns:p14="http://schemas.microsoft.com/office/powerpoint/2010/main" val="13709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11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88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12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730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13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40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768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95585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15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191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735580" y="2541426"/>
            <a:ext cx="7836652" cy="799636"/>
            <a:chOff x="1583" y="1984"/>
            <a:chExt cx="7632" cy="720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2249990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2673522" y="258703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402852" y="2594379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152136" y="259084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63857" y="2594379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656776" y="259084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307880" y="258676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7109363" y="258676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59037" y="262068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87010" y="457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SČÍTÁNÍ  DO  20</a:t>
            </a:r>
          </a:p>
          <a:p>
            <a:r>
              <a:rPr lang="cs-CZ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 PŘECHODEM PŘES DESÍTKU</a:t>
            </a:r>
          </a:p>
          <a:p>
            <a:r>
              <a:rPr lang="cs-CZ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5 + .</a:t>
            </a:r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43380" y="2228511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9553" y="3380188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13220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607464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341163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095873" y="3394900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340989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00293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8572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38399" y="342606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409958" y="34013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70652" y="3408144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Oval 4"/>
          <p:cNvSpPr>
            <a:spLocks noChangeArrowheads="1"/>
          </p:cNvSpPr>
          <p:nvPr/>
        </p:nvSpPr>
        <p:spPr bwMode="auto">
          <a:xfrm>
            <a:off x="1745175" y="2499090"/>
            <a:ext cx="739307" cy="799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969898" y="2528932"/>
            <a:ext cx="739307" cy="799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56" name="TextovéPole 55"/>
          <p:cNvSpPr txBox="1"/>
          <p:nvPr/>
        </p:nvSpPr>
        <p:spPr>
          <a:xfrm>
            <a:off x="1934808" y="257480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1159531" y="259768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8101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36613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10</a:t>
            </a:r>
          </a:p>
          <a:p>
            <a:endParaRPr lang="cs-CZ" dirty="0"/>
          </a:p>
        </p:txBody>
      </p:sp>
      <p:sp>
        <p:nvSpPr>
          <p:cNvPr id="57" name="TextovéPole 14"/>
          <p:cNvSpPr txBox="1"/>
          <p:nvPr/>
        </p:nvSpPr>
        <p:spPr>
          <a:xfrm>
            <a:off x="426927" y="314748"/>
            <a:ext cx="7774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Kolik je červených kuliček ? Kolik je žlutých kuliček ?</a:t>
            </a:r>
          </a:p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Kolik je barevných kuliček celkem ?</a:t>
            </a:r>
          </a:p>
          <a:p>
            <a:r>
              <a:rPr lang="cs-CZ" sz="2000" b="1" dirty="0">
                <a:latin typeface="Arial" pitchFamily="34" charset="0"/>
                <a:cs typeface="Arial" pitchFamily="34" charset="0"/>
              </a:rPr>
              <a:t>Sestav příklad na sčítání.</a:t>
            </a:r>
          </a:p>
        </p:txBody>
      </p:sp>
    </p:spTree>
    <p:extLst>
      <p:ext uri="{BB962C8B-B14F-4D97-AF65-F5344CB8AC3E}">
        <p14:creationId xmlns:p14="http://schemas.microsoft.com/office/powerpoint/2010/main" val="27664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36613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11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08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36613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12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913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36613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13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514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691428" y="1621252"/>
            <a:ext cx="7836652" cy="887374"/>
            <a:chOff x="1583" y="1984"/>
            <a:chExt cx="7632" cy="799"/>
          </a:xfrm>
        </p:grpSpPr>
        <p:sp>
          <p:nvSpPr>
            <p:cNvPr id="3" name="AutoShape 12"/>
            <p:cNvSpPr>
              <a:spLocks noChangeAspect="1" noChangeArrowheads="1"/>
            </p:cNvSpPr>
            <p:nvPr/>
          </p:nvSpPr>
          <p:spPr bwMode="auto">
            <a:xfrm>
              <a:off x="1583" y="2063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tower"/>
          <p:cNvSpPr>
            <a:spLocks noEditPoints="1" noChangeArrowheads="1"/>
          </p:cNvSpPr>
          <p:nvPr/>
        </p:nvSpPr>
        <p:spPr bwMode="auto">
          <a:xfrm>
            <a:off x="827584" y="1347913"/>
            <a:ext cx="164639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1159532" y="1667127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1891058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2617190" y="1679538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3347865" y="169790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069453" y="169790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836613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572335" y="16635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89755" y="1667127"/>
            <a:ext cx="4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973980" y="1690825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640912" y="1710315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>
            <a:off x="568885" y="2049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Podnadpis 2"/>
          <p:cNvSpPr txBox="1">
            <a:spLocks/>
          </p:cNvSpPr>
          <p:nvPr/>
        </p:nvSpPr>
        <p:spPr>
          <a:xfrm>
            <a:off x="1339552" y="5661248"/>
            <a:ext cx="6400800" cy="76964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30" name="tower"/>
          <p:cNvSpPr>
            <a:spLocks noEditPoints="1" noChangeArrowheads="1"/>
          </p:cNvSpPr>
          <p:nvPr/>
        </p:nvSpPr>
        <p:spPr bwMode="auto">
          <a:xfrm>
            <a:off x="8406403" y="1347913"/>
            <a:ext cx="153227" cy="2225103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grpSp>
        <p:nvGrpSpPr>
          <p:cNvPr id="31" name="Group 1"/>
          <p:cNvGrpSpPr>
            <a:grpSpLocks noChangeAspect="1"/>
          </p:cNvGrpSpPr>
          <p:nvPr/>
        </p:nvGrpSpPr>
        <p:grpSpPr bwMode="auto">
          <a:xfrm>
            <a:off x="708809" y="2647597"/>
            <a:ext cx="7836652" cy="799636"/>
            <a:chOff x="1583" y="1984"/>
            <a:chExt cx="7632" cy="720"/>
          </a:xfrm>
        </p:grpSpPr>
        <p:sp>
          <p:nvSpPr>
            <p:cNvPr id="32" name="AutoShape 12"/>
            <p:cNvSpPr>
              <a:spLocks noChangeAspect="1" noChangeArrowheads="1"/>
            </p:cNvSpPr>
            <p:nvPr/>
          </p:nvSpPr>
          <p:spPr bwMode="auto">
            <a:xfrm>
              <a:off x="1583" y="1984"/>
              <a:ext cx="7632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3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187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259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547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475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763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403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0" name="Oval 4"/>
            <p:cNvSpPr>
              <a:spLocks noChangeArrowheads="1"/>
            </p:cNvSpPr>
            <p:nvPr/>
          </p:nvSpPr>
          <p:spPr bwMode="auto">
            <a:xfrm>
              <a:off x="3311" y="1984"/>
              <a:ext cx="720" cy="7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1" name="Oval 3"/>
            <p:cNvSpPr>
              <a:spLocks noChangeArrowheads="1"/>
            </p:cNvSpPr>
            <p:nvPr/>
          </p:nvSpPr>
          <p:spPr bwMode="auto">
            <a:xfrm>
              <a:off x="691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sp>
          <p:nvSpPr>
            <p:cNvPr id="42" name="Oval 2"/>
            <p:cNvSpPr>
              <a:spLocks noChangeArrowheads="1"/>
            </p:cNvSpPr>
            <p:nvPr/>
          </p:nvSpPr>
          <p:spPr bwMode="auto">
            <a:xfrm>
              <a:off x="6191" y="1984"/>
              <a:ext cx="720" cy="7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</p:grpSp>
      <p:sp>
        <p:nvSpPr>
          <p:cNvPr id="44" name="TextovéPole 43"/>
          <p:cNvSpPr txBox="1"/>
          <p:nvPr/>
        </p:nvSpPr>
        <p:spPr>
          <a:xfrm>
            <a:off x="930601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759584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6832213" y="2659941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6107869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48" name="TextovéPole 47"/>
          <p:cNvSpPr txBox="1"/>
          <p:nvPr/>
        </p:nvSpPr>
        <p:spPr>
          <a:xfrm>
            <a:off x="5387017" y="2654656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6271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3880935" y="2679633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3146715" y="2712507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2391833" y="2693472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669908" y="2700258"/>
            <a:ext cx="88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2465765" y="3981533"/>
            <a:ext cx="350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5 + 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115301" y="3982413"/>
            <a:ext cx="6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917891" y="3982413"/>
            <a:ext cx="2390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i="1" dirty="0">
                <a:latin typeface="Arial" pitchFamily="34" charset="0"/>
                <a:cs typeface="Arial" pitchFamily="34" charset="0"/>
              </a:rPr>
              <a:t>= 14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87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85934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6 + 4 =                    6 +   5 =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6 + 6 =                    6 +   8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6 + 7 =                    6 +   9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6 + 9 =                    6 +   7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6 + 8 =                    6 +  10 =  </a:t>
            </a:r>
          </a:p>
          <a:p>
            <a:r>
              <a:rPr lang="cs-CZ" sz="40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483768" y="185934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483768" y="2448849"/>
            <a:ext cx="756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463584" y="3044280"/>
            <a:ext cx="904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483768" y="3704990"/>
            <a:ext cx="81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483768" y="4295194"/>
            <a:ext cx="760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197828" y="4276534"/>
            <a:ext cx="850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171606" y="3685721"/>
            <a:ext cx="832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164745" y="3054607"/>
            <a:ext cx="945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164745" y="2470184"/>
            <a:ext cx="916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7164745" y="1859340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3" name="Veselý obličej 12"/>
          <p:cNvSpPr/>
          <p:nvPr/>
        </p:nvSpPr>
        <p:spPr>
          <a:xfrm>
            <a:off x="7020272" y="5032924"/>
            <a:ext cx="1477178" cy="1224136"/>
          </a:xfrm>
          <a:prstGeom prst="smileyFac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946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85934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6 +    =  10                    6 +      =  11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6 +    =  14                    6 +      =  13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6 +    =  11                    6 +      =  10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6 +    =  15                    6 +      =  15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6 +    =  12                    6 +      =   6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301923" y="1859340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312606" y="2448849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312404" y="306503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312606" y="369516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312404" y="4290527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664936" y="4290527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664936" y="369516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666424" y="306503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686602" y="2448849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686602" y="1859340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3" name="Veselý obličej 12"/>
          <p:cNvSpPr/>
          <p:nvPr/>
        </p:nvSpPr>
        <p:spPr>
          <a:xfrm>
            <a:off x="7020272" y="5032924"/>
            <a:ext cx="1477178" cy="1224136"/>
          </a:xfrm>
          <a:prstGeom prst="smileyFac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818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85934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5 + 5 =                    5 +   6 =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5 + 7 =                    5 +   8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5 + 9 =                    5 +   9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5 + 6 =                    5 +   7 =   </a:t>
            </a:r>
          </a:p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  5 + 8 =                    5 +  10 =  </a:t>
            </a:r>
          </a:p>
          <a:p>
            <a:r>
              <a:rPr lang="cs-CZ" sz="40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483768" y="185934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483768" y="2448849"/>
            <a:ext cx="756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463584" y="3044280"/>
            <a:ext cx="904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483768" y="3704990"/>
            <a:ext cx="81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483768" y="4295194"/>
            <a:ext cx="760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197828" y="4276534"/>
            <a:ext cx="850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171606" y="3685721"/>
            <a:ext cx="832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164745" y="3054607"/>
            <a:ext cx="945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164745" y="2470184"/>
            <a:ext cx="916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7164745" y="1859340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3" name="Veselý obličej 12"/>
          <p:cNvSpPr/>
          <p:nvPr/>
        </p:nvSpPr>
        <p:spPr>
          <a:xfrm>
            <a:off x="7020272" y="5032924"/>
            <a:ext cx="1477178" cy="1224136"/>
          </a:xfrm>
          <a:prstGeom prst="smileyFac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437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85934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5 +    =  10                    5 +      =  11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5 +    =  13                    5 +      =  14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5 +    =  11                    5 +      =  12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5 +    =  14                    5 +      =  13 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u="sng" dirty="0">
                <a:latin typeface="Arial" pitchFamily="34" charset="0"/>
                <a:cs typeface="Arial" pitchFamily="34" charset="0"/>
              </a:rPr>
              <a:t>5 +    =  12                    5 +      =   5</a:t>
            </a:r>
            <a:endParaRPr lang="cs-CZ" sz="4000" b="1" dirty="0">
              <a:latin typeface="Arial" pitchFamily="34" charset="0"/>
              <a:cs typeface="Arial" pitchFamily="34" charset="0"/>
            </a:endParaRPr>
          </a:p>
          <a:p>
            <a:r>
              <a:rPr lang="cs-CZ" sz="40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301923" y="1859340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312606" y="2448849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312404" y="306503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312606" y="369516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312404" y="4290527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664936" y="4290527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664936" y="369516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666424" y="306503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686602" y="2448849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686602" y="1859340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i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" name="Veselý obličej 12"/>
          <p:cNvSpPr/>
          <p:nvPr/>
        </p:nvSpPr>
        <p:spPr>
          <a:xfrm>
            <a:off x="7020272" y="5032924"/>
            <a:ext cx="1477178" cy="1224136"/>
          </a:xfrm>
          <a:prstGeom prst="smileyFac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708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593</Words>
  <Application>Microsoft Office PowerPoint</Application>
  <PresentationFormat>Předvádění na obrazovce (4:3)</PresentationFormat>
  <Paragraphs>369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0" baseType="lpstr">
      <vt:lpstr>Arial</vt:lpstr>
      <vt:lpstr>Calibri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ODČÍTÁNÍ  DO  6</dc:title>
  <dc:creator>OEM</dc:creator>
  <cp:lastModifiedBy>Ivana Válalová</cp:lastModifiedBy>
  <cp:revision>46</cp:revision>
  <dcterms:created xsi:type="dcterms:W3CDTF">2011-05-07T19:32:38Z</dcterms:created>
  <dcterms:modified xsi:type="dcterms:W3CDTF">2025-10-14T17:18:41Z</dcterms:modified>
</cp:coreProperties>
</file>