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65" r:id="rId5"/>
    <p:sldId id="261" r:id="rId6"/>
    <p:sldId id="262" r:id="rId7"/>
    <p:sldId id="259" r:id="rId8"/>
    <p:sldId id="267" r:id="rId9"/>
    <p:sldId id="264" r:id="rId10"/>
    <p:sldId id="263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03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14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442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54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58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98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050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933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076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616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7347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14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6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23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51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72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486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51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745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84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971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710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41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554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10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826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8324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406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16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546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917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145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4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10CD9-6680-45A2-9FD6-BBC75EB88E0C}" type="datetimeFigureOut">
              <a:rPr lang="cs-CZ" smtClean="0"/>
              <a:t>04.04.2026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D7730-AC60-4CEB-B43C-EA54B4316B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17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B84A-30E1-4161-B6FB-4254AEFF3F89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04.04.2026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1D90F-A8B6-43AD-86B6-7933E094214D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//upload.wikimedia.org/wikipedia/commons/5/58/K%C5%AFzle,_%C4%8Cesk%C3%BD_%C5%A0umburk.jp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.png"/><Relationship Id="rId7" Type="http://schemas.openxmlformats.org/officeDocument/2006/relationships/hyperlink" Target="//upload.wikimedia.org/wikipedia/commons/5/58/K%C5%AFzle,_%C4%8Cesk%C3%BD_%C5%A0umburk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4.wmf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633" y="4430184"/>
            <a:ext cx="31099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45" y="3601061"/>
            <a:ext cx="2255230" cy="284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76672"/>
            <a:ext cx="243065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 descr="File:Kůzle, Český Šumburk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t="8927" r="19337" b="42512"/>
          <a:stretch/>
        </p:blipFill>
        <p:spPr bwMode="auto">
          <a:xfrm flipH="1">
            <a:off x="3137801" y="1521841"/>
            <a:ext cx="3059832" cy="266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adoslav.pekny\AppData\Local\Microsoft\Windows\Temporary Internet Files\Content.IE5\07SYGYF7\MP900444792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35" y="3293429"/>
            <a:ext cx="2450968" cy="321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88388" y="76562"/>
            <a:ext cx="519367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2000" b="1" dirty="0"/>
              <a:t>          Napište do rámečků názvy mláďat.</a:t>
            </a:r>
          </a:p>
        </p:txBody>
      </p:sp>
      <p:sp>
        <p:nvSpPr>
          <p:cNvPr id="10" name="Obdélník 9"/>
          <p:cNvSpPr/>
          <p:nvPr/>
        </p:nvSpPr>
        <p:spPr>
          <a:xfrm>
            <a:off x="4396019" y="3601061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304800" y="2659399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992855" y="6238186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3686022" y="6315449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304800" y="6058466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963" y="1052320"/>
            <a:ext cx="2278671" cy="2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5708606" y="86690"/>
            <a:ext cx="1597593" cy="1247775"/>
            <a:chOff x="2300" y="1707"/>
            <a:chExt cx="1160" cy="906"/>
          </a:xfrm>
        </p:grpSpPr>
        <p:sp>
          <p:nvSpPr>
            <p:cNvPr id="8" name="AutoShape 7"/>
            <p:cNvSpPr>
              <a:spLocks noChangeAspect="1" noChangeArrowheads="1" noTextEdit="1"/>
            </p:cNvSpPr>
            <p:nvPr/>
          </p:nvSpPr>
          <p:spPr bwMode="auto">
            <a:xfrm>
              <a:off x="2300" y="1707"/>
              <a:ext cx="1160" cy="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132" y="2305"/>
              <a:ext cx="112" cy="112"/>
            </a:xfrm>
            <a:custGeom>
              <a:avLst/>
              <a:gdLst>
                <a:gd name="T0" fmla="*/ 112 w 112"/>
                <a:gd name="T1" fmla="*/ 50 h 112"/>
                <a:gd name="T2" fmla="*/ 64 w 112"/>
                <a:gd name="T3" fmla="*/ 52 h 112"/>
                <a:gd name="T4" fmla="*/ 96 w 112"/>
                <a:gd name="T5" fmla="*/ 18 h 112"/>
                <a:gd name="T6" fmla="*/ 92 w 112"/>
                <a:gd name="T7" fmla="*/ 12 h 112"/>
                <a:gd name="T8" fmla="*/ 60 w 112"/>
                <a:gd name="T9" fmla="*/ 46 h 112"/>
                <a:gd name="T10" fmla="*/ 58 w 112"/>
                <a:gd name="T11" fmla="*/ 0 h 112"/>
                <a:gd name="T12" fmla="*/ 50 w 112"/>
                <a:gd name="T13" fmla="*/ 0 h 112"/>
                <a:gd name="T14" fmla="*/ 52 w 112"/>
                <a:gd name="T15" fmla="*/ 48 h 112"/>
                <a:gd name="T16" fmla="*/ 18 w 112"/>
                <a:gd name="T17" fmla="*/ 16 h 112"/>
                <a:gd name="T18" fmla="*/ 12 w 112"/>
                <a:gd name="T19" fmla="*/ 22 h 112"/>
                <a:gd name="T20" fmla="*/ 46 w 112"/>
                <a:gd name="T21" fmla="*/ 52 h 112"/>
                <a:gd name="T22" fmla="*/ 0 w 112"/>
                <a:gd name="T23" fmla="*/ 56 h 112"/>
                <a:gd name="T24" fmla="*/ 0 w 112"/>
                <a:gd name="T25" fmla="*/ 62 h 112"/>
                <a:gd name="T26" fmla="*/ 48 w 112"/>
                <a:gd name="T27" fmla="*/ 60 h 112"/>
                <a:gd name="T28" fmla="*/ 16 w 112"/>
                <a:gd name="T29" fmla="*/ 96 h 112"/>
                <a:gd name="T30" fmla="*/ 22 w 112"/>
                <a:gd name="T31" fmla="*/ 100 h 112"/>
                <a:gd name="T32" fmla="*/ 52 w 112"/>
                <a:gd name="T33" fmla="*/ 66 h 112"/>
                <a:gd name="T34" fmla="*/ 56 w 112"/>
                <a:gd name="T35" fmla="*/ 112 h 112"/>
                <a:gd name="T36" fmla="*/ 62 w 112"/>
                <a:gd name="T37" fmla="*/ 112 h 112"/>
                <a:gd name="T38" fmla="*/ 60 w 112"/>
                <a:gd name="T39" fmla="*/ 64 h 112"/>
                <a:gd name="T40" fmla="*/ 96 w 112"/>
                <a:gd name="T41" fmla="*/ 96 h 112"/>
                <a:gd name="T42" fmla="*/ 100 w 112"/>
                <a:gd name="T43" fmla="*/ 90 h 112"/>
                <a:gd name="T44" fmla="*/ 66 w 112"/>
                <a:gd name="T45" fmla="*/ 60 h 112"/>
                <a:gd name="T46" fmla="*/ 112 w 112"/>
                <a:gd name="T47" fmla="*/ 58 h 112"/>
                <a:gd name="T48" fmla="*/ 112 w 112"/>
                <a:gd name="T49" fmla="*/ 5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12">
                  <a:moveTo>
                    <a:pt x="112" y="50"/>
                  </a:moveTo>
                  <a:lnTo>
                    <a:pt x="64" y="52"/>
                  </a:lnTo>
                  <a:lnTo>
                    <a:pt x="96" y="18"/>
                  </a:lnTo>
                  <a:lnTo>
                    <a:pt x="92" y="12"/>
                  </a:lnTo>
                  <a:lnTo>
                    <a:pt x="60" y="46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52" y="48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46" y="52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48" y="60"/>
                  </a:lnTo>
                  <a:lnTo>
                    <a:pt x="16" y="96"/>
                  </a:lnTo>
                  <a:lnTo>
                    <a:pt x="22" y="100"/>
                  </a:lnTo>
                  <a:lnTo>
                    <a:pt x="52" y="66"/>
                  </a:lnTo>
                  <a:lnTo>
                    <a:pt x="56" y="112"/>
                  </a:lnTo>
                  <a:lnTo>
                    <a:pt x="62" y="112"/>
                  </a:lnTo>
                  <a:lnTo>
                    <a:pt x="60" y="64"/>
                  </a:lnTo>
                  <a:lnTo>
                    <a:pt x="96" y="96"/>
                  </a:lnTo>
                  <a:lnTo>
                    <a:pt x="100" y="90"/>
                  </a:lnTo>
                  <a:lnTo>
                    <a:pt x="66" y="60"/>
                  </a:lnTo>
                  <a:lnTo>
                    <a:pt x="112" y="58"/>
                  </a:lnTo>
                  <a:lnTo>
                    <a:pt x="112" y="50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486" y="1957"/>
              <a:ext cx="144" cy="144"/>
            </a:xfrm>
            <a:custGeom>
              <a:avLst/>
              <a:gdLst>
                <a:gd name="T0" fmla="*/ 144 w 144"/>
                <a:gd name="T1" fmla="*/ 70 h 144"/>
                <a:gd name="T2" fmla="*/ 82 w 144"/>
                <a:gd name="T3" fmla="*/ 68 h 144"/>
                <a:gd name="T4" fmla="*/ 128 w 144"/>
                <a:gd name="T5" fmla="*/ 26 h 144"/>
                <a:gd name="T6" fmla="*/ 122 w 144"/>
                <a:gd name="T7" fmla="*/ 20 h 144"/>
                <a:gd name="T8" fmla="*/ 76 w 144"/>
                <a:gd name="T9" fmla="*/ 62 h 144"/>
                <a:gd name="T10" fmla="*/ 80 w 144"/>
                <a:gd name="T11" fmla="*/ 0 h 144"/>
                <a:gd name="T12" fmla="*/ 72 w 144"/>
                <a:gd name="T13" fmla="*/ 0 h 144"/>
                <a:gd name="T14" fmla="*/ 70 w 144"/>
                <a:gd name="T15" fmla="*/ 62 h 144"/>
                <a:gd name="T16" fmla="*/ 26 w 144"/>
                <a:gd name="T17" fmla="*/ 16 h 144"/>
                <a:gd name="T18" fmla="*/ 22 w 144"/>
                <a:gd name="T19" fmla="*/ 22 h 144"/>
                <a:gd name="T20" fmla="*/ 64 w 144"/>
                <a:gd name="T21" fmla="*/ 68 h 144"/>
                <a:gd name="T22" fmla="*/ 2 w 144"/>
                <a:gd name="T23" fmla="*/ 66 h 144"/>
                <a:gd name="T24" fmla="*/ 0 w 144"/>
                <a:gd name="T25" fmla="*/ 72 h 144"/>
                <a:gd name="T26" fmla="*/ 64 w 144"/>
                <a:gd name="T27" fmla="*/ 76 h 144"/>
                <a:gd name="T28" fmla="*/ 18 w 144"/>
                <a:gd name="T29" fmla="*/ 118 h 144"/>
                <a:gd name="T30" fmla="*/ 22 w 144"/>
                <a:gd name="T31" fmla="*/ 124 h 144"/>
                <a:gd name="T32" fmla="*/ 68 w 144"/>
                <a:gd name="T33" fmla="*/ 80 h 144"/>
                <a:gd name="T34" fmla="*/ 66 w 144"/>
                <a:gd name="T35" fmla="*/ 144 h 144"/>
                <a:gd name="T36" fmla="*/ 74 w 144"/>
                <a:gd name="T37" fmla="*/ 144 h 144"/>
                <a:gd name="T38" fmla="*/ 76 w 144"/>
                <a:gd name="T39" fmla="*/ 82 h 144"/>
                <a:gd name="T40" fmla="*/ 118 w 144"/>
                <a:gd name="T41" fmla="*/ 128 h 144"/>
                <a:gd name="T42" fmla="*/ 124 w 144"/>
                <a:gd name="T43" fmla="*/ 122 h 144"/>
                <a:gd name="T44" fmla="*/ 82 w 144"/>
                <a:gd name="T45" fmla="*/ 76 h 144"/>
                <a:gd name="T46" fmla="*/ 144 w 144"/>
                <a:gd name="T47" fmla="*/ 78 h 144"/>
                <a:gd name="T48" fmla="*/ 144 w 144"/>
                <a:gd name="T49" fmla="*/ 7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4">
                  <a:moveTo>
                    <a:pt x="144" y="70"/>
                  </a:moveTo>
                  <a:lnTo>
                    <a:pt x="82" y="68"/>
                  </a:lnTo>
                  <a:lnTo>
                    <a:pt x="128" y="26"/>
                  </a:lnTo>
                  <a:lnTo>
                    <a:pt x="122" y="20"/>
                  </a:lnTo>
                  <a:lnTo>
                    <a:pt x="76" y="62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70" y="62"/>
                  </a:lnTo>
                  <a:lnTo>
                    <a:pt x="26" y="16"/>
                  </a:lnTo>
                  <a:lnTo>
                    <a:pt x="22" y="22"/>
                  </a:lnTo>
                  <a:lnTo>
                    <a:pt x="64" y="68"/>
                  </a:lnTo>
                  <a:lnTo>
                    <a:pt x="2" y="66"/>
                  </a:lnTo>
                  <a:lnTo>
                    <a:pt x="0" y="72"/>
                  </a:lnTo>
                  <a:lnTo>
                    <a:pt x="64" y="76"/>
                  </a:lnTo>
                  <a:lnTo>
                    <a:pt x="18" y="118"/>
                  </a:lnTo>
                  <a:lnTo>
                    <a:pt x="22" y="124"/>
                  </a:lnTo>
                  <a:lnTo>
                    <a:pt x="68" y="80"/>
                  </a:lnTo>
                  <a:lnTo>
                    <a:pt x="66" y="144"/>
                  </a:lnTo>
                  <a:lnTo>
                    <a:pt x="74" y="144"/>
                  </a:lnTo>
                  <a:lnTo>
                    <a:pt x="76" y="82"/>
                  </a:lnTo>
                  <a:lnTo>
                    <a:pt x="118" y="128"/>
                  </a:lnTo>
                  <a:lnTo>
                    <a:pt x="124" y="122"/>
                  </a:lnTo>
                  <a:lnTo>
                    <a:pt x="82" y="76"/>
                  </a:lnTo>
                  <a:lnTo>
                    <a:pt x="144" y="78"/>
                  </a:lnTo>
                  <a:lnTo>
                    <a:pt x="144" y="70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740" y="2235"/>
              <a:ext cx="144" cy="144"/>
            </a:xfrm>
            <a:custGeom>
              <a:avLst/>
              <a:gdLst>
                <a:gd name="T0" fmla="*/ 144 w 144"/>
                <a:gd name="T1" fmla="*/ 72 h 144"/>
                <a:gd name="T2" fmla="*/ 80 w 144"/>
                <a:gd name="T3" fmla="*/ 70 h 144"/>
                <a:gd name="T4" fmla="*/ 128 w 144"/>
                <a:gd name="T5" fmla="*/ 26 h 144"/>
                <a:gd name="T6" fmla="*/ 122 w 144"/>
                <a:gd name="T7" fmla="*/ 20 h 144"/>
                <a:gd name="T8" fmla="*/ 76 w 144"/>
                <a:gd name="T9" fmla="*/ 64 h 144"/>
                <a:gd name="T10" fmla="*/ 78 w 144"/>
                <a:gd name="T11" fmla="*/ 0 h 144"/>
                <a:gd name="T12" fmla="*/ 70 w 144"/>
                <a:gd name="T13" fmla="*/ 0 h 144"/>
                <a:gd name="T14" fmla="*/ 68 w 144"/>
                <a:gd name="T15" fmla="*/ 64 h 144"/>
                <a:gd name="T16" fmla="*/ 26 w 144"/>
                <a:gd name="T17" fmla="*/ 18 h 144"/>
                <a:gd name="T18" fmla="*/ 20 w 144"/>
                <a:gd name="T19" fmla="*/ 22 h 144"/>
                <a:gd name="T20" fmla="*/ 62 w 144"/>
                <a:gd name="T21" fmla="*/ 68 h 144"/>
                <a:gd name="T22" fmla="*/ 0 w 144"/>
                <a:gd name="T23" fmla="*/ 66 h 144"/>
                <a:gd name="T24" fmla="*/ 0 w 144"/>
                <a:gd name="T25" fmla="*/ 74 h 144"/>
                <a:gd name="T26" fmla="*/ 62 w 144"/>
                <a:gd name="T27" fmla="*/ 76 h 144"/>
                <a:gd name="T28" fmla="*/ 16 w 144"/>
                <a:gd name="T29" fmla="*/ 118 h 144"/>
                <a:gd name="T30" fmla="*/ 22 w 144"/>
                <a:gd name="T31" fmla="*/ 124 h 144"/>
                <a:gd name="T32" fmla="*/ 68 w 144"/>
                <a:gd name="T33" fmla="*/ 82 h 144"/>
                <a:gd name="T34" fmla="*/ 66 w 144"/>
                <a:gd name="T35" fmla="*/ 144 h 144"/>
                <a:gd name="T36" fmla="*/ 72 w 144"/>
                <a:gd name="T37" fmla="*/ 144 h 144"/>
                <a:gd name="T38" fmla="*/ 76 w 144"/>
                <a:gd name="T39" fmla="*/ 82 h 144"/>
                <a:gd name="T40" fmla="*/ 118 w 144"/>
                <a:gd name="T41" fmla="*/ 128 h 144"/>
                <a:gd name="T42" fmla="*/ 124 w 144"/>
                <a:gd name="T43" fmla="*/ 122 h 144"/>
                <a:gd name="T44" fmla="*/ 80 w 144"/>
                <a:gd name="T45" fmla="*/ 76 h 144"/>
                <a:gd name="T46" fmla="*/ 144 w 144"/>
                <a:gd name="T47" fmla="*/ 80 h 144"/>
                <a:gd name="T48" fmla="*/ 144 w 144"/>
                <a:gd name="T4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4">
                  <a:moveTo>
                    <a:pt x="144" y="72"/>
                  </a:moveTo>
                  <a:lnTo>
                    <a:pt x="80" y="70"/>
                  </a:lnTo>
                  <a:lnTo>
                    <a:pt x="128" y="26"/>
                  </a:lnTo>
                  <a:lnTo>
                    <a:pt x="122" y="20"/>
                  </a:lnTo>
                  <a:lnTo>
                    <a:pt x="76" y="6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8" y="64"/>
                  </a:lnTo>
                  <a:lnTo>
                    <a:pt x="26" y="18"/>
                  </a:lnTo>
                  <a:lnTo>
                    <a:pt x="20" y="22"/>
                  </a:lnTo>
                  <a:lnTo>
                    <a:pt x="62" y="68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62" y="76"/>
                  </a:lnTo>
                  <a:lnTo>
                    <a:pt x="16" y="118"/>
                  </a:lnTo>
                  <a:lnTo>
                    <a:pt x="22" y="124"/>
                  </a:lnTo>
                  <a:lnTo>
                    <a:pt x="68" y="8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6" y="82"/>
                  </a:lnTo>
                  <a:lnTo>
                    <a:pt x="118" y="128"/>
                  </a:lnTo>
                  <a:lnTo>
                    <a:pt x="124" y="122"/>
                  </a:lnTo>
                  <a:lnTo>
                    <a:pt x="80" y="76"/>
                  </a:lnTo>
                  <a:lnTo>
                    <a:pt x="144" y="80"/>
                  </a:lnTo>
                  <a:lnTo>
                    <a:pt x="144" y="72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568" y="2437"/>
              <a:ext cx="268" cy="130"/>
            </a:xfrm>
            <a:custGeom>
              <a:avLst/>
              <a:gdLst>
                <a:gd name="T0" fmla="*/ 268 w 268"/>
                <a:gd name="T1" fmla="*/ 20 h 130"/>
                <a:gd name="T2" fmla="*/ 180 w 268"/>
                <a:gd name="T3" fmla="*/ 8 h 130"/>
                <a:gd name="T4" fmla="*/ 136 w 268"/>
                <a:gd name="T5" fmla="*/ 4 h 130"/>
                <a:gd name="T6" fmla="*/ 110 w 268"/>
                <a:gd name="T7" fmla="*/ 8 h 130"/>
                <a:gd name="T8" fmla="*/ 104 w 268"/>
                <a:gd name="T9" fmla="*/ 14 h 130"/>
                <a:gd name="T10" fmla="*/ 106 w 268"/>
                <a:gd name="T11" fmla="*/ 16 h 130"/>
                <a:gd name="T12" fmla="*/ 154 w 268"/>
                <a:gd name="T13" fmla="*/ 44 h 130"/>
                <a:gd name="T14" fmla="*/ 168 w 268"/>
                <a:gd name="T15" fmla="*/ 54 h 130"/>
                <a:gd name="T16" fmla="*/ 186 w 268"/>
                <a:gd name="T17" fmla="*/ 70 h 130"/>
                <a:gd name="T18" fmla="*/ 188 w 268"/>
                <a:gd name="T19" fmla="*/ 80 h 130"/>
                <a:gd name="T20" fmla="*/ 184 w 268"/>
                <a:gd name="T21" fmla="*/ 98 h 130"/>
                <a:gd name="T22" fmla="*/ 176 w 268"/>
                <a:gd name="T23" fmla="*/ 108 h 130"/>
                <a:gd name="T24" fmla="*/ 166 w 268"/>
                <a:gd name="T25" fmla="*/ 110 h 130"/>
                <a:gd name="T26" fmla="*/ 158 w 268"/>
                <a:gd name="T27" fmla="*/ 108 h 130"/>
                <a:gd name="T28" fmla="*/ 136 w 268"/>
                <a:gd name="T29" fmla="*/ 96 h 130"/>
                <a:gd name="T30" fmla="*/ 88 w 268"/>
                <a:gd name="T31" fmla="*/ 66 h 130"/>
                <a:gd name="T32" fmla="*/ 68 w 268"/>
                <a:gd name="T33" fmla="*/ 58 h 130"/>
                <a:gd name="T34" fmla="*/ 46 w 268"/>
                <a:gd name="T35" fmla="*/ 54 h 130"/>
                <a:gd name="T36" fmla="*/ 34 w 268"/>
                <a:gd name="T37" fmla="*/ 56 h 130"/>
                <a:gd name="T38" fmla="*/ 22 w 268"/>
                <a:gd name="T39" fmla="*/ 64 h 130"/>
                <a:gd name="T40" fmla="*/ 12 w 268"/>
                <a:gd name="T41" fmla="*/ 80 h 130"/>
                <a:gd name="T42" fmla="*/ 8 w 268"/>
                <a:gd name="T43" fmla="*/ 104 h 130"/>
                <a:gd name="T44" fmla="*/ 10 w 268"/>
                <a:gd name="T45" fmla="*/ 108 h 130"/>
                <a:gd name="T46" fmla="*/ 18 w 268"/>
                <a:gd name="T47" fmla="*/ 120 h 130"/>
                <a:gd name="T48" fmla="*/ 26 w 268"/>
                <a:gd name="T49" fmla="*/ 128 h 130"/>
                <a:gd name="T50" fmla="*/ 24 w 268"/>
                <a:gd name="T51" fmla="*/ 130 h 130"/>
                <a:gd name="T52" fmla="*/ 16 w 268"/>
                <a:gd name="T53" fmla="*/ 130 h 130"/>
                <a:gd name="T54" fmla="*/ 12 w 268"/>
                <a:gd name="T55" fmla="*/ 124 h 130"/>
                <a:gd name="T56" fmla="*/ 2 w 268"/>
                <a:gd name="T57" fmla="*/ 110 h 130"/>
                <a:gd name="T58" fmla="*/ 0 w 268"/>
                <a:gd name="T59" fmla="*/ 104 h 130"/>
                <a:gd name="T60" fmla="*/ 2 w 268"/>
                <a:gd name="T61" fmla="*/ 84 h 130"/>
                <a:gd name="T62" fmla="*/ 14 w 268"/>
                <a:gd name="T63" fmla="*/ 64 h 130"/>
                <a:gd name="T64" fmla="*/ 22 w 268"/>
                <a:gd name="T65" fmla="*/ 54 h 130"/>
                <a:gd name="T66" fmla="*/ 40 w 268"/>
                <a:gd name="T67" fmla="*/ 46 h 130"/>
                <a:gd name="T68" fmla="*/ 58 w 268"/>
                <a:gd name="T69" fmla="*/ 48 h 130"/>
                <a:gd name="T70" fmla="*/ 86 w 268"/>
                <a:gd name="T71" fmla="*/ 60 h 130"/>
                <a:gd name="T72" fmla="*/ 114 w 268"/>
                <a:gd name="T73" fmla="*/ 74 h 130"/>
                <a:gd name="T74" fmla="*/ 160 w 268"/>
                <a:gd name="T75" fmla="*/ 102 h 130"/>
                <a:gd name="T76" fmla="*/ 170 w 268"/>
                <a:gd name="T77" fmla="*/ 104 h 130"/>
                <a:gd name="T78" fmla="*/ 174 w 268"/>
                <a:gd name="T79" fmla="*/ 100 h 130"/>
                <a:gd name="T80" fmla="*/ 180 w 268"/>
                <a:gd name="T81" fmla="*/ 90 h 130"/>
                <a:gd name="T82" fmla="*/ 180 w 268"/>
                <a:gd name="T83" fmla="*/ 76 h 130"/>
                <a:gd name="T84" fmla="*/ 176 w 268"/>
                <a:gd name="T85" fmla="*/ 68 h 130"/>
                <a:gd name="T86" fmla="*/ 150 w 268"/>
                <a:gd name="T87" fmla="*/ 48 h 130"/>
                <a:gd name="T88" fmla="*/ 102 w 268"/>
                <a:gd name="T89" fmla="*/ 22 h 130"/>
                <a:gd name="T90" fmla="*/ 100 w 268"/>
                <a:gd name="T91" fmla="*/ 20 h 130"/>
                <a:gd name="T92" fmla="*/ 98 w 268"/>
                <a:gd name="T93" fmla="*/ 10 h 130"/>
                <a:gd name="T94" fmla="*/ 102 w 268"/>
                <a:gd name="T95" fmla="*/ 6 h 130"/>
                <a:gd name="T96" fmla="*/ 108 w 268"/>
                <a:gd name="T97" fmla="*/ 2 h 130"/>
                <a:gd name="T98" fmla="*/ 130 w 268"/>
                <a:gd name="T99" fmla="*/ 0 h 130"/>
                <a:gd name="T100" fmla="*/ 192 w 268"/>
                <a:gd name="T101" fmla="*/ 4 h 130"/>
                <a:gd name="T102" fmla="*/ 262 w 268"/>
                <a:gd name="T103" fmla="*/ 14 h 130"/>
                <a:gd name="T104" fmla="*/ 268 w 268"/>
                <a:gd name="T105" fmla="*/ 18 h 130"/>
                <a:gd name="T106" fmla="*/ 268 w 268"/>
                <a:gd name="T107" fmla="*/ 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8" h="130">
                  <a:moveTo>
                    <a:pt x="268" y="20"/>
                  </a:moveTo>
                  <a:lnTo>
                    <a:pt x="268" y="20"/>
                  </a:lnTo>
                  <a:lnTo>
                    <a:pt x="222" y="12"/>
                  </a:lnTo>
                  <a:lnTo>
                    <a:pt x="180" y="8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20" y="6"/>
                  </a:lnTo>
                  <a:lnTo>
                    <a:pt x="110" y="8"/>
                  </a:lnTo>
                  <a:lnTo>
                    <a:pt x="104" y="12"/>
                  </a:lnTo>
                  <a:lnTo>
                    <a:pt x="104" y="14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32" y="32"/>
                  </a:lnTo>
                  <a:lnTo>
                    <a:pt x="154" y="44"/>
                  </a:lnTo>
                  <a:lnTo>
                    <a:pt x="154" y="44"/>
                  </a:lnTo>
                  <a:lnTo>
                    <a:pt x="168" y="54"/>
                  </a:lnTo>
                  <a:lnTo>
                    <a:pt x="178" y="62"/>
                  </a:lnTo>
                  <a:lnTo>
                    <a:pt x="186" y="70"/>
                  </a:lnTo>
                  <a:lnTo>
                    <a:pt x="188" y="80"/>
                  </a:lnTo>
                  <a:lnTo>
                    <a:pt x="188" y="80"/>
                  </a:lnTo>
                  <a:lnTo>
                    <a:pt x="188" y="88"/>
                  </a:lnTo>
                  <a:lnTo>
                    <a:pt x="184" y="98"/>
                  </a:lnTo>
                  <a:lnTo>
                    <a:pt x="180" y="104"/>
                  </a:lnTo>
                  <a:lnTo>
                    <a:pt x="176" y="108"/>
                  </a:lnTo>
                  <a:lnTo>
                    <a:pt x="172" y="110"/>
                  </a:lnTo>
                  <a:lnTo>
                    <a:pt x="166" y="110"/>
                  </a:lnTo>
                  <a:lnTo>
                    <a:pt x="166" y="110"/>
                  </a:lnTo>
                  <a:lnTo>
                    <a:pt x="158" y="108"/>
                  </a:lnTo>
                  <a:lnTo>
                    <a:pt x="152" y="104"/>
                  </a:lnTo>
                  <a:lnTo>
                    <a:pt x="136" y="96"/>
                  </a:lnTo>
                  <a:lnTo>
                    <a:pt x="118" y="82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68" y="58"/>
                  </a:lnTo>
                  <a:lnTo>
                    <a:pt x="58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34" y="56"/>
                  </a:lnTo>
                  <a:lnTo>
                    <a:pt x="28" y="60"/>
                  </a:lnTo>
                  <a:lnTo>
                    <a:pt x="22" y="64"/>
                  </a:lnTo>
                  <a:lnTo>
                    <a:pt x="16" y="70"/>
                  </a:lnTo>
                  <a:lnTo>
                    <a:pt x="12" y="80"/>
                  </a:lnTo>
                  <a:lnTo>
                    <a:pt x="10" y="90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8" y="120"/>
                  </a:lnTo>
                  <a:lnTo>
                    <a:pt x="24" y="126"/>
                  </a:lnTo>
                  <a:lnTo>
                    <a:pt x="26" y="128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12" y="124"/>
                  </a:lnTo>
                  <a:lnTo>
                    <a:pt x="6" y="118"/>
                  </a:lnTo>
                  <a:lnTo>
                    <a:pt x="2" y="11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94"/>
                  </a:lnTo>
                  <a:lnTo>
                    <a:pt x="2" y="84"/>
                  </a:lnTo>
                  <a:lnTo>
                    <a:pt x="6" y="7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22" y="54"/>
                  </a:lnTo>
                  <a:lnTo>
                    <a:pt x="32" y="50"/>
                  </a:lnTo>
                  <a:lnTo>
                    <a:pt x="40" y="46"/>
                  </a:lnTo>
                  <a:lnTo>
                    <a:pt x="48" y="46"/>
                  </a:lnTo>
                  <a:lnTo>
                    <a:pt x="58" y="48"/>
                  </a:lnTo>
                  <a:lnTo>
                    <a:pt x="66" y="5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114" y="74"/>
                  </a:lnTo>
                  <a:lnTo>
                    <a:pt x="140" y="90"/>
                  </a:lnTo>
                  <a:lnTo>
                    <a:pt x="160" y="102"/>
                  </a:lnTo>
                  <a:lnTo>
                    <a:pt x="166" y="104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4" y="100"/>
                  </a:lnTo>
                  <a:lnTo>
                    <a:pt x="178" y="96"/>
                  </a:lnTo>
                  <a:lnTo>
                    <a:pt x="180" y="90"/>
                  </a:lnTo>
                  <a:lnTo>
                    <a:pt x="182" y="86"/>
                  </a:lnTo>
                  <a:lnTo>
                    <a:pt x="180" y="76"/>
                  </a:lnTo>
                  <a:lnTo>
                    <a:pt x="176" y="68"/>
                  </a:lnTo>
                  <a:lnTo>
                    <a:pt x="176" y="68"/>
                  </a:lnTo>
                  <a:lnTo>
                    <a:pt x="164" y="58"/>
                  </a:lnTo>
                  <a:lnTo>
                    <a:pt x="150" y="48"/>
                  </a:lnTo>
                  <a:lnTo>
                    <a:pt x="130" y="36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0" y="20"/>
                  </a:lnTo>
                  <a:lnTo>
                    <a:pt x="98" y="16"/>
                  </a:lnTo>
                  <a:lnTo>
                    <a:pt x="98" y="10"/>
                  </a:lnTo>
                  <a:lnTo>
                    <a:pt x="100" y="8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8" y="2"/>
                  </a:lnTo>
                  <a:lnTo>
                    <a:pt x="118" y="0"/>
                  </a:lnTo>
                  <a:lnTo>
                    <a:pt x="130" y="0"/>
                  </a:lnTo>
                  <a:lnTo>
                    <a:pt x="146" y="0"/>
                  </a:lnTo>
                  <a:lnTo>
                    <a:pt x="192" y="4"/>
                  </a:lnTo>
                  <a:lnTo>
                    <a:pt x="262" y="14"/>
                  </a:lnTo>
                  <a:lnTo>
                    <a:pt x="262" y="14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68" y="2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688" y="2181"/>
              <a:ext cx="516" cy="226"/>
            </a:xfrm>
            <a:custGeom>
              <a:avLst/>
              <a:gdLst>
                <a:gd name="T0" fmla="*/ 510 w 516"/>
                <a:gd name="T1" fmla="*/ 90 h 226"/>
                <a:gd name="T2" fmla="*/ 496 w 516"/>
                <a:gd name="T3" fmla="*/ 74 h 226"/>
                <a:gd name="T4" fmla="*/ 452 w 516"/>
                <a:gd name="T5" fmla="*/ 70 h 226"/>
                <a:gd name="T6" fmla="*/ 312 w 516"/>
                <a:gd name="T7" fmla="*/ 78 h 226"/>
                <a:gd name="T8" fmla="*/ 266 w 516"/>
                <a:gd name="T9" fmla="*/ 80 h 226"/>
                <a:gd name="T10" fmla="*/ 222 w 516"/>
                <a:gd name="T11" fmla="*/ 68 h 226"/>
                <a:gd name="T12" fmla="*/ 196 w 516"/>
                <a:gd name="T13" fmla="*/ 44 h 226"/>
                <a:gd name="T14" fmla="*/ 178 w 516"/>
                <a:gd name="T15" fmla="*/ 24 h 226"/>
                <a:gd name="T16" fmla="*/ 132 w 516"/>
                <a:gd name="T17" fmla="*/ 6 h 226"/>
                <a:gd name="T18" fmla="*/ 94 w 516"/>
                <a:gd name="T19" fmla="*/ 0 h 226"/>
                <a:gd name="T20" fmla="*/ 26 w 516"/>
                <a:gd name="T21" fmla="*/ 10 h 226"/>
                <a:gd name="T22" fmla="*/ 8 w 516"/>
                <a:gd name="T23" fmla="*/ 6 h 226"/>
                <a:gd name="T24" fmla="*/ 0 w 516"/>
                <a:gd name="T25" fmla="*/ 2 h 226"/>
                <a:gd name="T26" fmla="*/ 2 w 516"/>
                <a:gd name="T27" fmla="*/ 10 h 226"/>
                <a:gd name="T28" fmla="*/ 24 w 516"/>
                <a:gd name="T29" fmla="*/ 16 h 226"/>
                <a:gd name="T30" fmla="*/ 64 w 516"/>
                <a:gd name="T31" fmla="*/ 8 h 226"/>
                <a:gd name="T32" fmla="*/ 108 w 516"/>
                <a:gd name="T33" fmla="*/ 8 h 226"/>
                <a:gd name="T34" fmla="*/ 132 w 516"/>
                <a:gd name="T35" fmla="*/ 12 h 226"/>
                <a:gd name="T36" fmla="*/ 172 w 516"/>
                <a:gd name="T37" fmla="*/ 30 h 226"/>
                <a:gd name="T38" fmla="*/ 202 w 516"/>
                <a:gd name="T39" fmla="*/ 62 h 226"/>
                <a:gd name="T40" fmla="*/ 244 w 516"/>
                <a:gd name="T41" fmla="*/ 82 h 226"/>
                <a:gd name="T42" fmla="*/ 284 w 516"/>
                <a:gd name="T43" fmla="*/ 86 h 226"/>
                <a:gd name="T44" fmla="*/ 444 w 516"/>
                <a:gd name="T45" fmla="*/ 76 h 226"/>
                <a:gd name="T46" fmla="*/ 490 w 516"/>
                <a:gd name="T47" fmla="*/ 80 h 226"/>
                <a:gd name="T48" fmla="*/ 506 w 516"/>
                <a:gd name="T49" fmla="*/ 92 h 226"/>
                <a:gd name="T50" fmla="*/ 510 w 516"/>
                <a:gd name="T51" fmla="*/ 112 h 226"/>
                <a:gd name="T52" fmla="*/ 500 w 516"/>
                <a:gd name="T53" fmla="*/ 140 h 226"/>
                <a:gd name="T54" fmla="*/ 478 w 516"/>
                <a:gd name="T55" fmla="*/ 156 h 226"/>
                <a:gd name="T56" fmla="*/ 454 w 516"/>
                <a:gd name="T57" fmla="*/ 154 h 226"/>
                <a:gd name="T58" fmla="*/ 402 w 516"/>
                <a:gd name="T59" fmla="*/ 136 h 226"/>
                <a:gd name="T60" fmla="*/ 348 w 516"/>
                <a:gd name="T61" fmla="*/ 116 h 226"/>
                <a:gd name="T62" fmla="*/ 338 w 516"/>
                <a:gd name="T63" fmla="*/ 120 h 226"/>
                <a:gd name="T64" fmla="*/ 332 w 516"/>
                <a:gd name="T65" fmla="*/ 142 h 226"/>
                <a:gd name="T66" fmla="*/ 338 w 516"/>
                <a:gd name="T67" fmla="*/ 158 h 226"/>
                <a:gd name="T68" fmla="*/ 370 w 516"/>
                <a:gd name="T69" fmla="*/ 180 h 226"/>
                <a:gd name="T70" fmla="*/ 422 w 516"/>
                <a:gd name="T71" fmla="*/ 200 h 226"/>
                <a:gd name="T72" fmla="*/ 424 w 516"/>
                <a:gd name="T73" fmla="*/ 204 h 226"/>
                <a:gd name="T74" fmla="*/ 394 w 516"/>
                <a:gd name="T75" fmla="*/ 216 h 226"/>
                <a:gd name="T76" fmla="*/ 308 w 516"/>
                <a:gd name="T77" fmla="*/ 220 h 226"/>
                <a:gd name="T78" fmla="*/ 262 w 516"/>
                <a:gd name="T79" fmla="*/ 222 h 226"/>
                <a:gd name="T80" fmla="*/ 270 w 516"/>
                <a:gd name="T81" fmla="*/ 226 h 226"/>
                <a:gd name="T82" fmla="*/ 402 w 516"/>
                <a:gd name="T83" fmla="*/ 220 h 226"/>
                <a:gd name="T84" fmla="*/ 430 w 516"/>
                <a:gd name="T85" fmla="*/ 210 h 226"/>
                <a:gd name="T86" fmla="*/ 434 w 516"/>
                <a:gd name="T87" fmla="*/ 204 h 226"/>
                <a:gd name="T88" fmla="*/ 428 w 516"/>
                <a:gd name="T89" fmla="*/ 194 h 226"/>
                <a:gd name="T90" fmla="*/ 374 w 516"/>
                <a:gd name="T91" fmla="*/ 174 h 226"/>
                <a:gd name="T92" fmla="*/ 346 w 516"/>
                <a:gd name="T93" fmla="*/ 158 h 226"/>
                <a:gd name="T94" fmla="*/ 338 w 516"/>
                <a:gd name="T95" fmla="*/ 140 h 226"/>
                <a:gd name="T96" fmla="*/ 342 w 516"/>
                <a:gd name="T97" fmla="*/ 126 h 226"/>
                <a:gd name="T98" fmla="*/ 352 w 516"/>
                <a:gd name="T99" fmla="*/ 124 h 226"/>
                <a:gd name="T100" fmla="*/ 406 w 516"/>
                <a:gd name="T101" fmla="*/ 146 h 226"/>
                <a:gd name="T102" fmla="*/ 458 w 516"/>
                <a:gd name="T103" fmla="*/ 162 h 226"/>
                <a:gd name="T104" fmla="*/ 484 w 516"/>
                <a:gd name="T105" fmla="*/ 162 h 226"/>
                <a:gd name="T106" fmla="*/ 508 w 516"/>
                <a:gd name="T107" fmla="*/ 142 h 226"/>
                <a:gd name="T108" fmla="*/ 516 w 516"/>
                <a:gd name="T109" fmla="*/ 118 h 226"/>
                <a:gd name="T110" fmla="*/ 514 w 516"/>
                <a:gd name="T111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6" h="226">
                  <a:moveTo>
                    <a:pt x="514" y="100"/>
                  </a:moveTo>
                  <a:lnTo>
                    <a:pt x="514" y="100"/>
                  </a:lnTo>
                  <a:lnTo>
                    <a:pt x="510" y="90"/>
                  </a:lnTo>
                  <a:lnTo>
                    <a:pt x="504" y="82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88" y="72"/>
                  </a:lnTo>
                  <a:lnTo>
                    <a:pt x="478" y="70"/>
                  </a:lnTo>
                  <a:lnTo>
                    <a:pt x="452" y="70"/>
                  </a:lnTo>
                  <a:lnTo>
                    <a:pt x="418" y="72"/>
                  </a:lnTo>
                  <a:lnTo>
                    <a:pt x="382" y="74"/>
                  </a:lnTo>
                  <a:lnTo>
                    <a:pt x="312" y="78"/>
                  </a:lnTo>
                  <a:lnTo>
                    <a:pt x="284" y="80"/>
                  </a:lnTo>
                  <a:lnTo>
                    <a:pt x="266" y="80"/>
                  </a:lnTo>
                  <a:lnTo>
                    <a:pt x="266" y="80"/>
                  </a:lnTo>
                  <a:lnTo>
                    <a:pt x="248" y="76"/>
                  </a:lnTo>
                  <a:lnTo>
                    <a:pt x="234" y="72"/>
                  </a:lnTo>
                  <a:lnTo>
                    <a:pt x="222" y="68"/>
                  </a:lnTo>
                  <a:lnTo>
                    <a:pt x="214" y="62"/>
                  </a:lnTo>
                  <a:lnTo>
                    <a:pt x="202" y="52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8" y="34"/>
                  </a:lnTo>
                  <a:lnTo>
                    <a:pt x="178" y="24"/>
                  </a:lnTo>
                  <a:lnTo>
                    <a:pt x="166" y="18"/>
                  </a:lnTo>
                  <a:lnTo>
                    <a:pt x="156" y="12"/>
                  </a:lnTo>
                  <a:lnTo>
                    <a:pt x="132" y="6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94" y="0"/>
                  </a:lnTo>
                  <a:lnTo>
                    <a:pt x="80" y="0"/>
                  </a:lnTo>
                  <a:lnTo>
                    <a:pt x="50" y="6"/>
                  </a:lnTo>
                  <a:lnTo>
                    <a:pt x="26" y="10"/>
                  </a:lnTo>
                  <a:lnTo>
                    <a:pt x="16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4" y="16"/>
                  </a:lnTo>
                  <a:lnTo>
                    <a:pt x="24" y="16"/>
                  </a:lnTo>
                  <a:lnTo>
                    <a:pt x="36" y="14"/>
                  </a:lnTo>
                  <a:lnTo>
                    <a:pt x="50" y="12"/>
                  </a:lnTo>
                  <a:lnTo>
                    <a:pt x="64" y="8"/>
                  </a:lnTo>
                  <a:lnTo>
                    <a:pt x="78" y="6"/>
                  </a:lnTo>
                  <a:lnTo>
                    <a:pt x="92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22" y="10"/>
                  </a:lnTo>
                  <a:lnTo>
                    <a:pt x="132" y="12"/>
                  </a:lnTo>
                  <a:lnTo>
                    <a:pt x="144" y="16"/>
                  </a:lnTo>
                  <a:lnTo>
                    <a:pt x="158" y="22"/>
                  </a:lnTo>
                  <a:lnTo>
                    <a:pt x="172" y="30"/>
                  </a:lnTo>
                  <a:lnTo>
                    <a:pt x="186" y="44"/>
                  </a:lnTo>
                  <a:lnTo>
                    <a:pt x="202" y="62"/>
                  </a:lnTo>
                  <a:lnTo>
                    <a:pt x="202" y="62"/>
                  </a:lnTo>
                  <a:lnTo>
                    <a:pt x="210" y="70"/>
                  </a:lnTo>
                  <a:lnTo>
                    <a:pt x="226" y="76"/>
                  </a:lnTo>
                  <a:lnTo>
                    <a:pt x="244" y="82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84" y="86"/>
                  </a:lnTo>
                  <a:lnTo>
                    <a:pt x="310" y="84"/>
                  </a:lnTo>
                  <a:lnTo>
                    <a:pt x="376" y="80"/>
                  </a:lnTo>
                  <a:lnTo>
                    <a:pt x="444" y="76"/>
                  </a:lnTo>
                  <a:lnTo>
                    <a:pt x="472" y="76"/>
                  </a:lnTo>
                  <a:lnTo>
                    <a:pt x="490" y="80"/>
                  </a:lnTo>
                  <a:lnTo>
                    <a:pt x="490" y="80"/>
                  </a:lnTo>
                  <a:lnTo>
                    <a:pt x="494" y="82"/>
                  </a:lnTo>
                  <a:lnTo>
                    <a:pt x="500" y="86"/>
                  </a:lnTo>
                  <a:lnTo>
                    <a:pt x="506" y="92"/>
                  </a:lnTo>
                  <a:lnTo>
                    <a:pt x="508" y="100"/>
                  </a:lnTo>
                  <a:lnTo>
                    <a:pt x="508" y="100"/>
                  </a:lnTo>
                  <a:lnTo>
                    <a:pt x="510" y="112"/>
                  </a:lnTo>
                  <a:lnTo>
                    <a:pt x="508" y="124"/>
                  </a:lnTo>
                  <a:lnTo>
                    <a:pt x="506" y="132"/>
                  </a:lnTo>
                  <a:lnTo>
                    <a:pt x="500" y="140"/>
                  </a:lnTo>
                  <a:lnTo>
                    <a:pt x="496" y="148"/>
                  </a:lnTo>
                  <a:lnTo>
                    <a:pt x="490" y="152"/>
                  </a:lnTo>
                  <a:lnTo>
                    <a:pt x="478" y="156"/>
                  </a:lnTo>
                  <a:lnTo>
                    <a:pt x="478" y="156"/>
                  </a:lnTo>
                  <a:lnTo>
                    <a:pt x="466" y="156"/>
                  </a:lnTo>
                  <a:lnTo>
                    <a:pt x="454" y="154"/>
                  </a:lnTo>
                  <a:lnTo>
                    <a:pt x="432" y="148"/>
                  </a:lnTo>
                  <a:lnTo>
                    <a:pt x="432" y="148"/>
                  </a:lnTo>
                  <a:lnTo>
                    <a:pt x="402" y="136"/>
                  </a:lnTo>
                  <a:lnTo>
                    <a:pt x="380" y="126"/>
                  </a:lnTo>
                  <a:lnTo>
                    <a:pt x="364" y="120"/>
                  </a:lnTo>
                  <a:lnTo>
                    <a:pt x="348" y="116"/>
                  </a:lnTo>
                  <a:lnTo>
                    <a:pt x="348" y="116"/>
                  </a:lnTo>
                  <a:lnTo>
                    <a:pt x="342" y="116"/>
                  </a:lnTo>
                  <a:lnTo>
                    <a:pt x="338" y="120"/>
                  </a:lnTo>
                  <a:lnTo>
                    <a:pt x="334" y="124"/>
                  </a:lnTo>
                  <a:lnTo>
                    <a:pt x="334" y="130"/>
                  </a:lnTo>
                  <a:lnTo>
                    <a:pt x="332" y="14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8" y="158"/>
                  </a:lnTo>
                  <a:lnTo>
                    <a:pt x="344" y="166"/>
                  </a:lnTo>
                  <a:lnTo>
                    <a:pt x="356" y="174"/>
                  </a:lnTo>
                  <a:lnTo>
                    <a:pt x="370" y="180"/>
                  </a:lnTo>
                  <a:lnTo>
                    <a:pt x="370" y="180"/>
                  </a:lnTo>
                  <a:lnTo>
                    <a:pt x="394" y="190"/>
                  </a:lnTo>
                  <a:lnTo>
                    <a:pt x="422" y="200"/>
                  </a:lnTo>
                  <a:lnTo>
                    <a:pt x="422" y="200"/>
                  </a:lnTo>
                  <a:lnTo>
                    <a:pt x="424" y="202"/>
                  </a:lnTo>
                  <a:lnTo>
                    <a:pt x="424" y="204"/>
                  </a:lnTo>
                  <a:lnTo>
                    <a:pt x="420" y="208"/>
                  </a:lnTo>
                  <a:lnTo>
                    <a:pt x="410" y="212"/>
                  </a:lnTo>
                  <a:lnTo>
                    <a:pt x="394" y="216"/>
                  </a:lnTo>
                  <a:lnTo>
                    <a:pt x="394" y="216"/>
                  </a:lnTo>
                  <a:lnTo>
                    <a:pt x="352" y="218"/>
                  </a:lnTo>
                  <a:lnTo>
                    <a:pt x="308" y="220"/>
                  </a:lnTo>
                  <a:lnTo>
                    <a:pt x="262" y="218"/>
                  </a:lnTo>
                  <a:lnTo>
                    <a:pt x="262" y="218"/>
                  </a:lnTo>
                  <a:lnTo>
                    <a:pt x="262" y="222"/>
                  </a:lnTo>
                  <a:lnTo>
                    <a:pt x="264" y="224"/>
                  </a:lnTo>
                  <a:lnTo>
                    <a:pt x="270" y="226"/>
                  </a:lnTo>
                  <a:lnTo>
                    <a:pt x="270" y="226"/>
                  </a:lnTo>
                  <a:lnTo>
                    <a:pt x="340" y="226"/>
                  </a:lnTo>
                  <a:lnTo>
                    <a:pt x="386" y="222"/>
                  </a:lnTo>
                  <a:lnTo>
                    <a:pt x="402" y="220"/>
                  </a:lnTo>
                  <a:lnTo>
                    <a:pt x="416" y="218"/>
                  </a:lnTo>
                  <a:lnTo>
                    <a:pt x="424" y="214"/>
                  </a:lnTo>
                  <a:lnTo>
                    <a:pt x="430" y="210"/>
                  </a:lnTo>
                  <a:lnTo>
                    <a:pt x="430" y="210"/>
                  </a:lnTo>
                  <a:lnTo>
                    <a:pt x="432" y="206"/>
                  </a:lnTo>
                  <a:lnTo>
                    <a:pt x="434" y="204"/>
                  </a:lnTo>
                  <a:lnTo>
                    <a:pt x="434" y="200"/>
                  </a:lnTo>
                  <a:lnTo>
                    <a:pt x="432" y="198"/>
                  </a:lnTo>
                  <a:lnTo>
                    <a:pt x="428" y="194"/>
                  </a:lnTo>
                  <a:lnTo>
                    <a:pt x="424" y="192"/>
                  </a:lnTo>
                  <a:lnTo>
                    <a:pt x="424" y="192"/>
                  </a:lnTo>
                  <a:lnTo>
                    <a:pt x="374" y="174"/>
                  </a:lnTo>
                  <a:lnTo>
                    <a:pt x="358" y="166"/>
                  </a:lnTo>
                  <a:lnTo>
                    <a:pt x="346" y="158"/>
                  </a:lnTo>
                  <a:lnTo>
                    <a:pt x="346" y="158"/>
                  </a:lnTo>
                  <a:lnTo>
                    <a:pt x="344" y="156"/>
                  </a:lnTo>
                  <a:lnTo>
                    <a:pt x="340" y="152"/>
                  </a:lnTo>
                  <a:lnTo>
                    <a:pt x="338" y="140"/>
                  </a:lnTo>
                  <a:lnTo>
                    <a:pt x="338" y="134"/>
                  </a:lnTo>
                  <a:lnTo>
                    <a:pt x="340" y="130"/>
                  </a:lnTo>
                  <a:lnTo>
                    <a:pt x="342" y="126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52" y="124"/>
                  </a:lnTo>
                  <a:lnTo>
                    <a:pt x="360" y="126"/>
                  </a:lnTo>
                  <a:lnTo>
                    <a:pt x="380" y="134"/>
                  </a:lnTo>
                  <a:lnTo>
                    <a:pt x="406" y="146"/>
                  </a:lnTo>
                  <a:lnTo>
                    <a:pt x="436" y="156"/>
                  </a:lnTo>
                  <a:lnTo>
                    <a:pt x="436" y="156"/>
                  </a:lnTo>
                  <a:lnTo>
                    <a:pt x="458" y="162"/>
                  </a:lnTo>
                  <a:lnTo>
                    <a:pt x="468" y="164"/>
                  </a:lnTo>
                  <a:lnTo>
                    <a:pt x="476" y="164"/>
                  </a:lnTo>
                  <a:lnTo>
                    <a:pt x="484" y="162"/>
                  </a:lnTo>
                  <a:lnTo>
                    <a:pt x="492" y="158"/>
                  </a:lnTo>
                  <a:lnTo>
                    <a:pt x="500" y="150"/>
                  </a:lnTo>
                  <a:lnTo>
                    <a:pt x="508" y="142"/>
                  </a:lnTo>
                  <a:lnTo>
                    <a:pt x="508" y="142"/>
                  </a:lnTo>
                  <a:lnTo>
                    <a:pt x="512" y="130"/>
                  </a:lnTo>
                  <a:lnTo>
                    <a:pt x="516" y="118"/>
                  </a:lnTo>
                  <a:lnTo>
                    <a:pt x="516" y="108"/>
                  </a:lnTo>
                  <a:lnTo>
                    <a:pt x="514" y="100"/>
                  </a:lnTo>
                  <a:lnTo>
                    <a:pt x="514" y="10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304" y="2323"/>
              <a:ext cx="78" cy="70"/>
            </a:xfrm>
            <a:custGeom>
              <a:avLst/>
              <a:gdLst>
                <a:gd name="T0" fmla="*/ 78 w 78"/>
                <a:gd name="T1" fmla="*/ 20 h 70"/>
                <a:gd name="T2" fmla="*/ 78 w 78"/>
                <a:gd name="T3" fmla="*/ 20 h 70"/>
                <a:gd name="T4" fmla="*/ 64 w 78"/>
                <a:gd name="T5" fmla="*/ 32 h 70"/>
                <a:gd name="T6" fmla="*/ 54 w 78"/>
                <a:gd name="T7" fmla="*/ 40 h 70"/>
                <a:gd name="T8" fmla="*/ 50 w 78"/>
                <a:gd name="T9" fmla="*/ 44 h 70"/>
                <a:gd name="T10" fmla="*/ 50 w 78"/>
                <a:gd name="T11" fmla="*/ 46 h 70"/>
                <a:gd name="T12" fmla="*/ 50 w 78"/>
                <a:gd name="T13" fmla="*/ 46 h 70"/>
                <a:gd name="T14" fmla="*/ 50 w 78"/>
                <a:gd name="T15" fmla="*/ 54 h 70"/>
                <a:gd name="T16" fmla="*/ 50 w 78"/>
                <a:gd name="T17" fmla="*/ 60 h 70"/>
                <a:gd name="T18" fmla="*/ 50 w 78"/>
                <a:gd name="T19" fmla="*/ 60 h 70"/>
                <a:gd name="T20" fmla="*/ 50 w 78"/>
                <a:gd name="T21" fmla="*/ 62 h 70"/>
                <a:gd name="T22" fmla="*/ 48 w 78"/>
                <a:gd name="T23" fmla="*/ 66 h 70"/>
                <a:gd name="T24" fmla="*/ 46 w 78"/>
                <a:gd name="T25" fmla="*/ 68 h 70"/>
                <a:gd name="T26" fmla="*/ 46 w 78"/>
                <a:gd name="T27" fmla="*/ 68 h 70"/>
                <a:gd name="T28" fmla="*/ 44 w 78"/>
                <a:gd name="T29" fmla="*/ 68 h 70"/>
                <a:gd name="T30" fmla="*/ 42 w 78"/>
                <a:gd name="T31" fmla="*/ 68 h 70"/>
                <a:gd name="T32" fmla="*/ 36 w 78"/>
                <a:gd name="T33" fmla="*/ 66 h 70"/>
                <a:gd name="T34" fmla="*/ 36 w 78"/>
                <a:gd name="T35" fmla="*/ 66 h 70"/>
                <a:gd name="T36" fmla="*/ 32 w 78"/>
                <a:gd name="T37" fmla="*/ 70 h 70"/>
                <a:gd name="T38" fmla="*/ 30 w 78"/>
                <a:gd name="T39" fmla="*/ 70 h 70"/>
                <a:gd name="T40" fmla="*/ 24 w 78"/>
                <a:gd name="T41" fmla="*/ 70 h 70"/>
                <a:gd name="T42" fmla="*/ 24 w 78"/>
                <a:gd name="T43" fmla="*/ 70 h 70"/>
                <a:gd name="T44" fmla="*/ 20 w 78"/>
                <a:gd name="T45" fmla="*/ 68 h 70"/>
                <a:gd name="T46" fmla="*/ 18 w 78"/>
                <a:gd name="T47" fmla="*/ 66 h 70"/>
                <a:gd name="T48" fmla="*/ 18 w 78"/>
                <a:gd name="T49" fmla="*/ 66 h 70"/>
                <a:gd name="T50" fmla="*/ 14 w 78"/>
                <a:gd name="T51" fmla="*/ 66 h 70"/>
                <a:gd name="T52" fmla="*/ 10 w 78"/>
                <a:gd name="T53" fmla="*/ 64 h 70"/>
                <a:gd name="T54" fmla="*/ 10 w 78"/>
                <a:gd name="T55" fmla="*/ 64 h 70"/>
                <a:gd name="T56" fmla="*/ 4 w 78"/>
                <a:gd name="T57" fmla="*/ 60 h 70"/>
                <a:gd name="T58" fmla="*/ 2 w 78"/>
                <a:gd name="T59" fmla="*/ 56 h 70"/>
                <a:gd name="T60" fmla="*/ 2 w 78"/>
                <a:gd name="T61" fmla="*/ 56 h 70"/>
                <a:gd name="T62" fmla="*/ 0 w 78"/>
                <a:gd name="T63" fmla="*/ 52 h 70"/>
                <a:gd name="T64" fmla="*/ 0 w 78"/>
                <a:gd name="T65" fmla="*/ 46 h 70"/>
                <a:gd name="T66" fmla="*/ 0 w 78"/>
                <a:gd name="T67" fmla="*/ 46 h 70"/>
                <a:gd name="T68" fmla="*/ 4 w 78"/>
                <a:gd name="T69" fmla="*/ 42 h 70"/>
                <a:gd name="T70" fmla="*/ 12 w 78"/>
                <a:gd name="T71" fmla="*/ 38 h 70"/>
                <a:gd name="T72" fmla="*/ 20 w 78"/>
                <a:gd name="T73" fmla="*/ 34 h 70"/>
                <a:gd name="T74" fmla="*/ 24 w 78"/>
                <a:gd name="T75" fmla="*/ 0 h 70"/>
                <a:gd name="T76" fmla="*/ 78 w 78"/>
                <a:gd name="T77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70">
                  <a:moveTo>
                    <a:pt x="78" y="20"/>
                  </a:moveTo>
                  <a:lnTo>
                    <a:pt x="78" y="20"/>
                  </a:lnTo>
                  <a:lnTo>
                    <a:pt x="64" y="32"/>
                  </a:lnTo>
                  <a:lnTo>
                    <a:pt x="54" y="40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54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48" y="66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2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0" y="68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4" y="60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42"/>
                  </a:lnTo>
                  <a:lnTo>
                    <a:pt x="12" y="38"/>
                  </a:lnTo>
                  <a:lnTo>
                    <a:pt x="20" y="34"/>
                  </a:lnTo>
                  <a:lnTo>
                    <a:pt x="24" y="0"/>
                  </a:lnTo>
                  <a:lnTo>
                    <a:pt x="78" y="20"/>
                  </a:lnTo>
                  <a:close/>
                </a:path>
              </a:pathLst>
            </a:custGeom>
            <a:solidFill>
              <a:srgbClr val="1B0F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316" y="2253"/>
              <a:ext cx="74" cy="102"/>
            </a:xfrm>
            <a:custGeom>
              <a:avLst/>
              <a:gdLst>
                <a:gd name="T0" fmla="*/ 74 w 74"/>
                <a:gd name="T1" fmla="*/ 98 h 102"/>
                <a:gd name="T2" fmla="*/ 74 w 74"/>
                <a:gd name="T3" fmla="*/ 98 h 102"/>
                <a:gd name="T4" fmla="*/ 72 w 74"/>
                <a:gd name="T5" fmla="*/ 100 h 102"/>
                <a:gd name="T6" fmla="*/ 64 w 74"/>
                <a:gd name="T7" fmla="*/ 102 h 102"/>
                <a:gd name="T8" fmla="*/ 56 w 74"/>
                <a:gd name="T9" fmla="*/ 102 h 102"/>
                <a:gd name="T10" fmla="*/ 46 w 74"/>
                <a:gd name="T11" fmla="*/ 102 h 102"/>
                <a:gd name="T12" fmla="*/ 32 w 74"/>
                <a:gd name="T13" fmla="*/ 100 h 102"/>
                <a:gd name="T14" fmla="*/ 12 w 74"/>
                <a:gd name="T15" fmla="*/ 96 h 102"/>
                <a:gd name="T16" fmla="*/ 12 w 74"/>
                <a:gd name="T17" fmla="*/ 96 h 102"/>
                <a:gd name="T18" fmla="*/ 10 w 74"/>
                <a:gd name="T19" fmla="*/ 94 h 102"/>
                <a:gd name="T20" fmla="*/ 6 w 74"/>
                <a:gd name="T21" fmla="*/ 92 h 102"/>
                <a:gd name="T22" fmla="*/ 2 w 74"/>
                <a:gd name="T23" fmla="*/ 82 h 102"/>
                <a:gd name="T24" fmla="*/ 0 w 74"/>
                <a:gd name="T25" fmla="*/ 70 h 102"/>
                <a:gd name="T26" fmla="*/ 0 w 74"/>
                <a:gd name="T27" fmla="*/ 58 h 102"/>
                <a:gd name="T28" fmla="*/ 0 w 74"/>
                <a:gd name="T29" fmla="*/ 58 h 102"/>
                <a:gd name="T30" fmla="*/ 12 w 74"/>
                <a:gd name="T31" fmla="*/ 8 h 102"/>
                <a:gd name="T32" fmla="*/ 12 w 74"/>
                <a:gd name="T33" fmla="*/ 8 h 102"/>
                <a:gd name="T34" fmla="*/ 14 w 74"/>
                <a:gd name="T35" fmla="*/ 4 h 102"/>
                <a:gd name="T36" fmla="*/ 16 w 74"/>
                <a:gd name="T37" fmla="*/ 0 h 102"/>
                <a:gd name="T38" fmla="*/ 24 w 74"/>
                <a:gd name="T39" fmla="*/ 10 h 102"/>
                <a:gd name="T40" fmla="*/ 74 w 74"/>
                <a:gd name="T41" fmla="*/ 9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" h="102">
                  <a:moveTo>
                    <a:pt x="74" y="98"/>
                  </a:moveTo>
                  <a:lnTo>
                    <a:pt x="74" y="98"/>
                  </a:lnTo>
                  <a:lnTo>
                    <a:pt x="72" y="100"/>
                  </a:lnTo>
                  <a:lnTo>
                    <a:pt x="64" y="102"/>
                  </a:lnTo>
                  <a:lnTo>
                    <a:pt x="56" y="102"/>
                  </a:lnTo>
                  <a:lnTo>
                    <a:pt x="46" y="102"/>
                  </a:lnTo>
                  <a:lnTo>
                    <a:pt x="32" y="100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0" y="94"/>
                  </a:lnTo>
                  <a:lnTo>
                    <a:pt x="6" y="92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6" y="0"/>
                  </a:lnTo>
                  <a:lnTo>
                    <a:pt x="24" y="10"/>
                  </a:lnTo>
                  <a:lnTo>
                    <a:pt x="74" y="98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402" y="1977"/>
              <a:ext cx="72" cy="174"/>
            </a:xfrm>
            <a:custGeom>
              <a:avLst/>
              <a:gdLst>
                <a:gd name="T0" fmla="*/ 0 w 72"/>
                <a:gd name="T1" fmla="*/ 174 h 174"/>
                <a:gd name="T2" fmla="*/ 0 w 72"/>
                <a:gd name="T3" fmla="*/ 174 h 174"/>
                <a:gd name="T4" fmla="*/ 24 w 72"/>
                <a:gd name="T5" fmla="*/ 138 h 174"/>
                <a:gd name="T6" fmla="*/ 24 w 72"/>
                <a:gd name="T7" fmla="*/ 138 h 174"/>
                <a:gd name="T8" fmla="*/ 28 w 72"/>
                <a:gd name="T9" fmla="*/ 130 h 174"/>
                <a:gd name="T10" fmla="*/ 34 w 72"/>
                <a:gd name="T11" fmla="*/ 116 h 174"/>
                <a:gd name="T12" fmla="*/ 40 w 72"/>
                <a:gd name="T13" fmla="*/ 102 h 174"/>
                <a:gd name="T14" fmla="*/ 44 w 72"/>
                <a:gd name="T15" fmla="*/ 84 h 174"/>
                <a:gd name="T16" fmla="*/ 44 w 72"/>
                <a:gd name="T17" fmla="*/ 84 h 174"/>
                <a:gd name="T18" fmla="*/ 44 w 72"/>
                <a:gd name="T19" fmla="*/ 68 h 174"/>
                <a:gd name="T20" fmla="*/ 44 w 72"/>
                <a:gd name="T21" fmla="*/ 52 h 174"/>
                <a:gd name="T22" fmla="*/ 38 w 72"/>
                <a:gd name="T23" fmla="*/ 24 h 174"/>
                <a:gd name="T24" fmla="*/ 38 w 72"/>
                <a:gd name="T25" fmla="*/ 24 h 174"/>
                <a:gd name="T26" fmla="*/ 38 w 72"/>
                <a:gd name="T27" fmla="*/ 16 h 174"/>
                <a:gd name="T28" fmla="*/ 40 w 72"/>
                <a:gd name="T29" fmla="*/ 10 h 174"/>
                <a:gd name="T30" fmla="*/ 42 w 72"/>
                <a:gd name="T31" fmla="*/ 2 h 174"/>
                <a:gd name="T32" fmla="*/ 44 w 72"/>
                <a:gd name="T33" fmla="*/ 0 h 174"/>
                <a:gd name="T34" fmla="*/ 44 w 72"/>
                <a:gd name="T35" fmla="*/ 0 h 174"/>
                <a:gd name="T36" fmla="*/ 48 w 72"/>
                <a:gd name="T37" fmla="*/ 2 h 174"/>
                <a:gd name="T38" fmla="*/ 54 w 72"/>
                <a:gd name="T39" fmla="*/ 10 h 174"/>
                <a:gd name="T40" fmla="*/ 58 w 72"/>
                <a:gd name="T41" fmla="*/ 20 h 174"/>
                <a:gd name="T42" fmla="*/ 64 w 72"/>
                <a:gd name="T43" fmla="*/ 32 h 174"/>
                <a:gd name="T44" fmla="*/ 70 w 72"/>
                <a:gd name="T45" fmla="*/ 60 h 174"/>
                <a:gd name="T46" fmla="*/ 72 w 72"/>
                <a:gd name="T47" fmla="*/ 72 h 174"/>
                <a:gd name="T48" fmla="*/ 70 w 72"/>
                <a:gd name="T49" fmla="*/ 82 h 174"/>
                <a:gd name="T50" fmla="*/ 70 w 72"/>
                <a:gd name="T51" fmla="*/ 82 h 174"/>
                <a:gd name="T52" fmla="*/ 60 w 72"/>
                <a:gd name="T53" fmla="*/ 142 h 174"/>
                <a:gd name="T54" fmla="*/ 60 w 72"/>
                <a:gd name="T55" fmla="*/ 142 h 174"/>
                <a:gd name="T56" fmla="*/ 60 w 72"/>
                <a:gd name="T57" fmla="*/ 156 h 174"/>
                <a:gd name="T58" fmla="*/ 62 w 72"/>
                <a:gd name="T59" fmla="*/ 168 h 174"/>
                <a:gd name="T60" fmla="*/ 0 w 72"/>
                <a:gd name="T6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174">
                  <a:moveTo>
                    <a:pt x="0" y="174"/>
                  </a:moveTo>
                  <a:lnTo>
                    <a:pt x="0" y="174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28" y="130"/>
                  </a:lnTo>
                  <a:lnTo>
                    <a:pt x="34" y="116"/>
                  </a:lnTo>
                  <a:lnTo>
                    <a:pt x="40" y="102"/>
                  </a:lnTo>
                  <a:lnTo>
                    <a:pt x="44" y="84"/>
                  </a:lnTo>
                  <a:lnTo>
                    <a:pt x="44" y="84"/>
                  </a:lnTo>
                  <a:lnTo>
                    <a:pt x="44" y="68"/>
                  </a:lnTo>
                  <a:lnTo>
                    <a:pt x="44" y="5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16"/>
                  </a:lnTo>
                  <a:lnTo>
                    <a:pt x="40" y="10"/>
                  </a:lnTo>
                  <a:lnTo>
                    <a:pt x="42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4" y="10"/>
                  </a:lnTo>
                  <a:lnTo>
                    <a:pt x="58" y="20"/>
                  </a:lnTo>
                  <a:lnTo>
                    <a:pt x="64" y="32"/>
                  </a:lnTo>
                  <a:lnTo>
                    <a:pt x="70" y="60"/>
                  </a:lnTo>
                  <a:lnTo>
                    <a:pt x="72" y="72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60" y="142"/>
                  </a:lnTo>
                  <a:lnTo>
                    <a:pt x="60" y="142"/>
                  </a:lnTo>
                  <a:lnTo>
                    <a:pt x="60" y="156"/>
                  </a:lnTo>
                  <a:lnTo>
                    <a:pt x="62" y="168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55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542" y="2345"/>
              <a:ext cx="76" cy="100"/>
            </a:xfrm>
            <a:custGeom>
              <a:avLst/>
              <a:gdLst>
                <a:gd name="T0" fmla="*/ 72 w 76"/>
                <a:gd name="T1" fmla="*/ 66 h 100"/>
                <a:gd name="T2" fmla="*/ 72 w 76"/>
                <a:gd name="T3" fmla="*/ 66 h 100"/>
                <a:gd name="T4" fmla="*/ 66 w 76"/>
                <a:gd name="T5" fmla="*/ 74 h 100"/>
                <a:gd name="T6" fmla="*/ 58 w 76"/>
                <a:gd name="T7" fmla="*/ 82 h 100"/>
                <a:gd name="T8" fmla="*/ 58 w 76"/>
                <a:gd name="T9" fmla="*/ 82 h 100"/>
                <a:gd name="T10" fmla="*/ 50 w 76"/>
                <a:gd name="T11" fmla="*/ 86 h 100"/>
                <a:gd name="T12" fmla="*/ 36 w 76"/>
                <a:gd name="T13" fmla="*/ 94 h 100"/>
                <a:gd name="T14" fmla="*/ 18 w 76"/>
                <a:gd name="T15" fmla="*/ 100 h 100"/>
                <a:gd name="T16" fmla="*/ 0 w 76"/>
                <a:gd name="T17" fmla="*/ 92 h 100"/>
                <a:gd name="T18" fmla="*/ 50 w 76"/>
                <a:gd name="T19" fmla="*/ 2 h 100"/>
                <a:gd name="T20" fmla="*/ 74 w 76"/>
                <a:gd name="T21" fmla="*/ 0 h 100"/>
                <a:gd name="T22" fmla="*/ 74 w 76"/>
                <a:gd name="T23" fmla="*/ 0 h 100"/>
                <a:gd name="T24" fmla="*/ 76 w 76"/>
                <a:gd name="T25" fmla="*/ 26 h 100"/>
                <a:gd name="T26" fmla="*/ 76 w 76"/>
                <a:gd name="T27" fmla="*/ 48 h 100"/>
                <a:gd name="T28" fmla="*/ 74 w 76"/>
                <a:gd name="T29" fmla="*/ 58 h 100"/>
                <a:gd name="T30" fmla="*/ 72 w 76"/>
                <a:gd name="T31" fmla="*/ 66 h 100"/>
                <a:gd name="T32" fmla="*/ 72 w 76"/>
                <a:gd name="T33" fmla="*/ 6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00">
                  <a:moveTo>
                    <a:pt x="72" y="66"/>
                  </a:moveTo>
                  <a:lnTo>
                    <a:pt x="72" y="66"/>
                  </a:lnTo>
                  <a:lnTo>
                    <a:pt x="66" y="7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6"/>
                  </a:lnTo>
                  <a:lnTo>
                    <a:pt x="36" y="94"/>
                  </a:lnTo>
                  <a:lnTo>
                    <a:pt x="18" y="100"/>
                  </a:lnTo>
                  <a:lnTo>
                    <a:pt x="0" y="92"/>
                  </a:lnTo>
                  <a:lnTo>
                    <a:pt x="5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6" y="26"/>
                  </a:lnTo>
                  <a:lnTo>
                    <a:pt x="76" y="48"/>
                  </a:lnTo>
                  <a:lnTo>
                    <a:pt x="74" y="58"/>
                  </a:lnTo>
                  <a:lnTo>
                    <a:pt x="72" y="66"/>
                  </a:lnTo>
                  <a:lnTo>
                    <a:pt x="72" y="66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326" y="2131"/>
              <a:ext cx="324" cy="400"/>
            </a:xfrm>
            <a:custGeom>
              <a:avLst/>
              <a:gdLst>
                <a:gd name="T0" fmla="*/ 212 w 324"/>
                <a:gd name="T1" fmla="*/ 68 h 400"/>
                <a:gd name="T2" fmla="*/ 190 w 324"/>
                <a:gd name="T3" fmla="*/ 42 h 400"/>
                <a:gd name="T4" fmla="*/ 156 w 324"/>
                <a:gd name="T5" fmla="*/ 10 h 400"/>
                <a:gd name="T6" fmla="*/ 146 w 324"/>
                <a:gd name="T7" fmla="*/ 4 h 400"/>
                <a:gd name="T8" fmla="*/ 124 w 324"/>
                <a:gd name="T9" fmla="*/ 0 h 400"/>
                <a:gd name="T10" fmla="*/ 110 w 324"/>
                <a:gd name="T11" fmla="*/ 2 h 400"/>
                <a:gd name="T12" fmla="*/ 78 w 324"/>
                <a:gd name="T13" fmla="*/ 16 h 400"/>
                <a:gd name="T14" fmla="*/ 64 w 324"/>
                <a:gd name="T15" fmla="*/ 28 h 400"/>
                <a:gd name="T16" fmla="*/ 20 w 324"/>
                <a:gd name="T17" fmla="*/ 74 h 400"/>
                <a:gd name="T18" fmla="*/ 8 w 324"/>
                <a:gd name="T19" fmla="*/ 90 h 400"/>
                <a:gd name="T20" fmla="*/ 2 w 324"/>
                <a:gd name="T21" fmla="*/ 106 h 400"/>
                <a:gd name="T22" fmla="*/ 0 w 324"/>
                <a:gd name="T23" fmla="*/ 140 h 400"/>
                <a:gd name="T24" fmla="*/ 10 w 324"/>
                <a:gd name="T25" fmla="*/ 170 h 400"/>
                <a:gd name="T26" fmla="*/ 20 w 324"/>
                <a:gd name="T27" fmla="*/ 192 h 400"/>
                <a:gd name="T28" fmla="*/ 26 w 324"/>
                <a:gd name="T29" fmla="*/ 198 h 400"/>
                <a:gd name="T30" fmla="*/ 54 w 324"/>
                <a:gd name="T31" fmla="*/ 216 h 400"/>
                <a:gd name="T32" fmla="*/ 90 w 324"/>
                <a:gd name="T33" fmla="*/ 230 h 400"/>
                <a:gd name="T34" fmla="*/ 134 w 324"/>
                <a:gd name="T35" fmla="*/ 254 h 400"/>
                <a:gd name="T36" fmla="*/ 158 w 324"/>
                <a:gd name="T37" fmla="*/ 270 h 400"/>
                <a:gd name="T38" fmla="*/ 158 w 324"/>
                <a:gd name="T39" fmla="*/ 276 h 400"/>
                <a:gd name="T40" fmla="*/ 164 w 324"/>
                <a:gd name="T41" fmla="*/ 294 h 400"/>
                <a:gd name="T42" fmla="*/ 174 w 324"/>
                <a:gd name="T43" fmla="*/ 308 h 400"/>
                <a:gd name="T44" fmla="*/ 206 w 324"/>
                <a:gd name="T45" fmla="*/ 344 h 400"/>
                <a:gd name="T46" fmla="*/ 222 w 324"/>
                <a:gd name="T47" fmla="*/ 356 h 400"/>
                <a:gd name="T48" fmla="*/ 224 w 324"/>
                <a:gd name="T49" fmla="*/ 364 h 400"/>
                <a:gd name="T50" fmla="*/ 230 w 324"/>
                <a:gd name="T51" fmla="*/ 374 h 400"/>
                <a:gd name="T52" fmla="*/ 238 w 324"/>
                <a:gd name="T53" fmla="*/ 380 h 400"/>
                <a:gd name="T54" fmla="*/ 252 w 324"/>
                <a:gd name="T55" fmla="*/ 384 h 400"/>
                <a:gd name="T56" fmla="*/ 256 w 324"/>
                <a:gd name="T57" fmla="*/ 390 h 400"/>
                <a:gd name="T58" fmla="*/ 266 w 324"/>
                <a:gd name="T59" fmla="*/ 396 h 400"/>
                <a:gd name="T60" fmla="*/ 270 w 324"/>
                <a:gd name="T61" fmla="*/ 396 h 400"/>
                <a:gd name="T62" fmla="*/ 274 w 324"/>
                <a:gd name="T63" fmla="*/ 396 h 400"/>
                <a:gd name="T64" fmla="*/ 278 w 324"/>
                <a:gd name="T65" fmla="*/ 396 h 400"/>
                <a:gd name="T66" fmla="*/ 298 w 324"/>
                <a:gd name="T67" fmla="*/ 400 h 400"/>
                <a:gd name="T68" fmla="*/ 302 w 324"/>
                <a:gd name="T69" fmla="*/ 400 h 400"/>
                <a:gd name="T70" fmla="*/ 306 w 324"/>
                <a:gd name="T71" fmla="*/ 394 h 400"/>
                <a:gd name="T72" fmla="*/ 310 w 324"/>
                <a:gd name="T73" fmla="*/ 394 h 400"/>
                <a:gd name="T74" fmla="*/ 316 w 324"/>
                <a:gd name="T75" fmla="*/ 396 h 400"/>
                <a:gd name="T76" fmla="*/ 322 w 324"/>
                <a:gd name="T77" fmla="*/ 394 h 400"/>
                <a:gd name="T78" fmla="*/ 324 w 324"/>
                <a:gd name="T79" fmla="*/ 390 h 400"/>
                <a:gd name="T80" fmla="*/ 322 w 324"/>
                <a:gd name="T81" fmla="*/ 382 h 400"/>
                <a:gd name="T82" fmla="*/ 320 w 324"/>
                <a:gd name="T83" fmla="*/ 380 h 400"/>
                <a:gd name="T84" fmla="*/ 322 w 324"/>
                <a:gd name="T85" fmla="*/ 376 h 400"/>
                <a:gd name="T86" fmla="*/ 320 w 324"/>
                <a:gd name="T87" fmla="*/ 372 h 400"/>
                <a:gd name="T88" fmla="*/ 306 w 324"/>
                <a:gd name="T89" fmla="*/ 362 h 400"/>
                <a:gd name="T90" fmla="*/ 290 w 324"/>
                <a:gd name="T91" fmla="*/ 354 h 400"/>
                <a:gd name="T92" fmla="*/ 266 w 324"/>
                <a:gd name="T93" fmla="*/ 328 h 400"/>
                <a:gd name="T94" fmla="*/ 242 w 324"/>
                <a:gd name="T95" fmla="*/ 278 h 400"/>
                <a:gd name="T96" fmla="*/ 278 w 324"/>
                <a:gd name="T97" fmla="*/ 14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" h="400">
                  <a:moveTo>
                    <a:pt x="212" y="68"/>
                  </a:moveTo>
                  <a:lnTo>
                    <a:pt x="212" y="68"/>
                  </a:lnTo>
                  <a:lnTo>
                    <a:pt x="206" y="60"/>
                  </a:lnTo>
                  <a:lnTo>
                    <a:pt x="190" y="42"/>
                  </a:lnTo>
                  <a:lnTo>
                    <a:pt x="168" y="20"/>
                  </a:lnTo>
                  <a:lnTo>
                    <a:pt x="156" y="10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34" y="2"/>
                  </a:lnTo>
                  <a:lnTo>
                    <a:pt x="124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96" y="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64" y="28"/>
                  </a:lnTo>
                  <a:lnTo>
                    <a:pt x="42" y="50"/>
                  </a:lnTo>
                  <a:lnTo>
                    <a:pt x="20" y="74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4" y="98"/>
                  </a:lnTo>
                  <a:lnTo>
                    <a:pt x="2" y="106"/>
                  </a:lnTo>
                  <a:lnTo>
                    <a:pt x="0" y="124"/>
                  </a:lnTo>
                  <a:lnTo>
                    <a:pt x="0" y="140"/>
                  </a:lnTo>
                  <a:lnTo>
                    <a:pt x="4" y="156"/>
                  </a:lnTo>
                  <a:lnTo>
                    <a:pt x="10" y="170"/>
                  </a:lnTo>
                  <a:lnTo>
                    <a:pt x="16" y="184"/>
                  </a:lnTo>
                  <a:lnTo>
                    <a:pt x="20" y="192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38" y="206"/>
                  </a:lnTo>
                  <a:lnTo>
                    <a:pt x="54" y="216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112" y="240"/>
                  </a:lnTo>
                  <a:lnTo>
                    <a:pt x="134" y="254"/>
                  </a:lnTo>
                  <a:lnTo>
                    <a:pt x="158" y="270"/>
                  </a:lnTo>
                  <a:lnTo>
                    <a:pt x="158" y="270"/>
                  </a:lnTo>
                  <a:lnTo>
                    <a:pt x="158" y="272"/>
                  </a:lnTo>
                  <a:lnTo>
                    <a:pt x="158" y="276"/>
                  </a:lnTo>
                  <a:lnTo>
                    <a:pt x="158" y="284"/>
                  </a:lnTo>
                  <a:lnTo>
                    <a:pt x="164" y="294"/>
                  </a:lnTo>
                  <a:lnTo>
                    <a:pt x="164" y="294"/>
                  </a:lnTo>
                  <a:lnTo>
                    <a:pt x="174" y="308"/>
                  </a:lnTo>
                  <a:lnTo>
                    <a:pt x="190" y="326"/>
                  </a:lnTo>
                  <a:lnTo>
                    <a:pt x="206" y="344"/>
                  </a:lnTo>
                  <a:lnTo>
                    <a:pt x="222" y="356"/>
                  </a:lnTo>
                  <a:lnTo>
                    <a:pt x="222" y="356"/>
                  </a:lnTo>
                  <a:lnTo>
                    <a:pt x="224" y="358"/>
                  </a:lnTo>
                  <a:lnTo>
                    <a:pt x="224" y="364"/>
                  </a:lnTo>
                  <a:lnTo>
                    <a:pt x="226" y="368"/>
                  </a:lnTo>
                  <a:lnTo>
                    <a:pt x="230" y="374"/>
                  </a:lnTo>
                  <a:lnTo>
                    <a:pt x="230" y="374"/>
                  </a:lnTo>
                  <a:lnTo>
                    <a:pt x="238" y="380"/>
                  </a:lnTo>
                  <a:lnTo>
                    <a:pt x="244" y="382"/>
                  </a:lnTo>
                  <a:lnTo>
                    <a:pt x="252" y="384"/>
                  </a:lnTo>
                  <a:lnTo>
                    <a:pt x="252" y="384"/>
                  </a:lnTo>
                  <a:lnTo>
                    <a:pt x="256" y="390"/>
                  </a:lnTo>
                  <a:lnTo>
                    <a:pt x="260" y="394"/>
                  </a:lnTo>
                  <a:lnTo>
                    <a:pt x="266" y="396"/>
                  </a:lnTo>
                  <a:lnTo>
                    <a:pt x="266" y="396"/>
                  </a:lnTo>
                  <a:lnTo>
                    <a:pt x="270" y="396"/>
                  </a:lnTo>
                  <a:lnTo>
                    <a:pt x="272" y="396"/>
                  </a:lnTo>
                  <a:lnTo>
                    <a:pt x="274" y="396"/>
                  </a:lnTo>
                  <a:lnTo>
                    <a:pt x="278" y="396"/>
                  </a:lnTo>
                  <a:lnTo>
                    <a:pt x="278" y="396"/>
                  </a:lnTo>
                  <a:lnTo>
                    <a:pt x="288" y="400"/>
                  </a:lnTo>
                  <a:lnTo>
                    <a:pt x="298" y="400"/>
                  </a:lnTo>
                  <a:lnTo>
                    <a:pt x="298" y="400"/>
                  </a:lnTo>
                  <a:lnTo>
                    <a:pt x="302" y="400"/>
                  </a:lnTo>
                  <a:lnTo>
                    <a:pt x="304" y="398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10" y="394"/>
                  </a:lnTo>
                  <a:lnTo>
                    <a:pt x="314" y="394"/>
                  </a:lnTo>
                  <a:lnTo>
                    <a:pt x="316" y="396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4" y="392"/>
                  </a:lnTo>
                  <a:lnTo>
                    <a:pt x="324" y="390"/>
                  </a:lnTo>
                  <a:lnTo>
                    <a:pt x="324" y="386"/>
                  </a:lnTo>
                  <a:lnTo>
                    <a:pt x="322" y="382"/>
                  </a:lnTo>
                  <a:lnTo>
                    <a:pt x="322" y="382"/>
                  </a:lnTo>
                  <a:lnTo>
                    <a:pt x="320" y="380"/>
                  </a:lnTo>
                  <a:lnTo>
                    <a:pt x="322" y="378"/>
                  </a:lnTo>
                  <a:lnTo>
                    <a:pt x="322" y="376"/>
                  </a:lnTo>
                  <a:lnTo>
                    <a:pt x="320" y="372"/>
                  </a:lnTo>
                  <a:lnTo>
                    <a:pt x="320" y="372"/>
                  </a:lnTo>
                  <a:lnTo>
                    <a:pt x="314" y="368"/>
                  </a:lnTo>
                  <a:lnTo>
                    <a:pt x="306" y="362"/>
                  </a:lnTo>
                  <a:lnTo>
                    <a:pt x="296" y="358"/>
                  </a:lnTo>
                  <a:lnTo>
                    <a:pt x="290" y="354"/>
                  </a:lnTo>
                  <a:lnTo>
                    <a:pt x="290" y="354"/>
                  </a:lnTo>
                  <a:lnTo>
                    <a:pt x="266" y="328"/>
                  </a:lnTo>
                  <a:lnTo>
                    <a:pt x="252" y="312"/>
                  </a:lnTo>
                  <a:lnTo>
                    <a:pt x="242" y="278"/>
                  </a:lnTo>
                  <a:lnTo>
                    <a:pt x="272" y="246"/>
                  </a:lnTo>
                  <a:lnTo>
                    <a:pt x="278" y="140"/>
                  </a:lnTo>
                  <a:lnTo>
                    <a:pt x="212" y="68"/>
                  </a:lnTo>
                  <a:close/>
                </a:path>
              </a:pathLst>
            </a:custGeom>
            <a:solidFill>
              <a:srgbClr val="55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660" y="2209"/>
              <a:ext cx="74" cy="84"/>
            </a:xfrm>
            <a:custGeom>
              <a:avLst/>
              <a:gdLst>
                <a:gd name="T0" fmla="*/ 30 w 74"/>
                <a:gd name="T1" fmla="*/ 84 h 84"/>
                <a:gd name="T2" fmla="*/ 30 w 74"/>
                <a:gd name="T3" fmla="*/ 84 h 84"/>
                <a:gd name="T4" fmla="*/ 54 w 74"/>
                <a:gd name="T5" fmla="*/ 72 h 84"/>
                <a:gd name="T6" fmla="*/ 70 w 74"/>
                <a:gd name="T7" fmla="*/ 62 h 84"/>
                <a:gd name="T8" fmla="*/ 74 w 74"/>
                <a:gd name="T9" fmla="*/ 58 h 84"/>
                <a:gd name="T10" fmla="*/ 74 w 74"/>
                <a:gd name="T11" fmla="*/ 56 h 84"/>
                <a:gd name="T12" fmla="*/ 74 w 74"/>
                <a:gd name="T13" fmla="*/ 54 h 84"/>
                <a:gd name="T14" fmla="*/ 74 w 74"/>
                <a:gd name="T15" fmla="*/ 54 h 84"/>
                <a:gd name="T16" fmla="*/ 44 w 74"/>
                <a:gd name="T17" fmla="*/ 30 h 84"/>
                <a:gd name="T18" fmla="*/ 20 w 74"/>
                <a:gd name="T19" fmla="*/ 14 h 84"/>
                <a:gd name="T20" fmla="*/ 0 w 74"/>
                <a:gd name="T21" fmla="*/ 0 h 84"/>
                <a:gd name="T22" fmla="*/ 0 w 74"/>
                <a:gd name="T23" fmla="*/ 0 h 84"/>
                <a:gd name="T24" fmla="*/ 2 w 74"/>
                <a:gd name="T25" fmla="*/ 12 h 84"/>
                <a:gd name="T26" fmla="*/ 8 w 74"/>
                <a:gd name="T27" fmla="*/ 38 h 84"/>
                <a:gd name="T28" fmla="*/ 12 w 74"/>
                <a:gd name="T29" fmla="*/ 52 h 84"/>
                <a:gd name="T30" fmla="*/ 16 w 74"/>
                <a:gd name="T31" fmla="*/ 66 h 84"/>
                <a:gd name="T32" fmla="*/ 24 w 74"/>
                <a:gd name="T33" fmla="*/ 76 h 84"/>
                <a:gd name="T34" fmla="*/ 30 w 74"/>
                <a:gd name="T35" fmla="*/ 84 h 84"/>
                <a:gd name="T36" fmla="*/ 30 w 74"/>
                <a:gd name="T3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84">
                  <a:moveTo>
                    <a:pt x="30" y="84"/>
                  </a:moveTo>
                  <a:lnTo>
                    <a:pt x="30" y="84"/>
                  </a:lnTo>
                  <a:lnTo>
                    <a:pt x="54" y="72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4" y="56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44" y="30"/>
                  </a:lnTo>
                  <a:lnTo>
                    <a:pt x="2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2"/>
                  </a:lnTo>
                  <a:lnTo>
                    <a:pt x="8" y="38"/>
                  </a:lnTo>
                  <a:lnTo>
                    <a:pt x="12" y="52"/>
                  </a:lnTo>
                  <a:lnTo>
                    <a:pt x="16" y="66"/>
                  </a:lnTo>
                  <a:lnTo>
                    <a:pt x="24" y="76"/>
                  </a:lnTo>
                  <a:lnTo>
                    <a:pt x="30" y="84"/>
                  </a:lnTo>
                  <a:lnTo>
                    <a:pt x="30" y="84"/>
                  </a:lnTo>
                  <a:close/>
                </a:path>
              </a:pathLst>
            </a:custGeom>
            <a:solidFill>
              <a:srgbClr val="523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496" y="2179"/>
              <a:ext cx="204" cy="200"/>
            </a:xfrm>
            <a:custGeom>
              <a:avLst/>
              <a:gdLst>
                <a:gd name="T0" fmla="*/ 122 w 204"/>
                <a:gd name="T1" fmla="*/ 196 h 200"/>
                <a:gd name="T2" fmla="*/ 122 w 204"/>
                <a:gd name="T3" fmla="*/ 196 h 200"/>
                <a:gd name="T4" fmla="*/ 132 w 204"/>
                <a:gd name="T5" fmla="*/ 198 h 200"/>
                <a:gd name="T6" fmla="*/ 140 w 204"/>
                <a:gd name="T7" fmla="*/ 196 h 200"/>
                <a:gd name="T8" fmla="*/ 144 w 204"/>
                <a:gd name="T9" fmla="*/ 192 h 200"/>
                <a:gd name="T10" fmla="*/ 148 w 204"/>
                <a:gd name="T11" fmla="*/ 182 h 200"/>
                <a:gd name="T12" fmla="*/ 148 w 204"/>
                <a:gd name="T13" fmla="*/ 182 h 200"/>
                <a:gd name="T14" fmla="*/ 148 w 204"/>
                <a:gd name="T15" fmla="*/ 176 h 200"/>
                <a:gd name="T16" fmla="*/ 150 w 204"/>
                <a:gd name="T17" fmla="*/ 172 h 200"/>
                <a:gd name="T18" fmla="*/ 152 w 204"/>
                <a:gd name="T19" fmla="*/ 170 h 200"/>
                <a:gd name="T20" fmla="*/ 152 w 204"/>
                <a:gd name="T21" fmla="*/ 170 h 200"/>
                <a:gd name="T22" fmla="*/ 162 w 204"/>
                <a:gd name="T23" fmla="*/ 166 h 200"/>
                <a:gd name="T24" fmla="*/ 170 w 204"/>
                <a:gd name="T25" fmla="*/ 160 h 200"/>
                <a:gd name="T26" fmla="*/ 184 w 204"/>
                <a:gd name="T27" fmla="*/ 146 h 200"/>
                <a:gd name="T28" fmla="*/ 194 w 204"/>
                <a:gd name="T29" fmla="*/ 130 h 200"/>
                <a:gd name="T30" fmla="*/ 200 w 204"/>
                <a:gd name="T31" fmla="*/ 116 h 200"/>
                <a:gd name="T32" fmla="*/ 200 w 204"/>
                <a:gd name="T33" fmla="*/ 116 h 200"/>
                <a:gd name="T34" fmla="*/ 202 w 204"/>
                <a:gd name="T35" fmla="*/ 108 h 200"/>
                <a:gd name="T36" fmla="*/ 204 w 204"/>
                <a:gd name="T37" fmla="*/ 98 h 200"/>
                <a:gd name="T38" fmla="*/ 204 w 204"/>
                <a:gd name="T39" fmla="*/ 88 h 200"/>
                <a:gd name="T40" fmla="*/ 202 w 204"/>
                <a:gd name="T41" fmla="*/ 80 h 200"/>
                <a:gd name="T42" fmla="*/ 196 w 204"/>
                <a:gd name="T43" fmla="*/ 62 h 200"/>
                <a:gd name="T44" fmla="*/ 186 w 204"/>
                <a:gd name="T45" fmla="*/ 46 h 200"/>
                <a:gd name="T46" fmla="*/ 172 w 204"/>
                <a:gd name="T47" fmla="*/ 32 h 200"/>
                <a:gd name="T48" fmla="*/ 156 w 204"/>
                <a:gd name="T49" fmla="*/ 20 h 200"/>
                <a:gd name="T50" fmla="*/ 138 w 204"/>
                <a:gd name="T51" fmla="*/ 10 h 200"/>
                <a:gd name="T52" fmla="*/ 118 w 204"/>
                <a:gd name="T53" fmla="*/ 4 h 200"/>
                <a:gd name="T54" fmla="*/ 118 w 204"/>
                <a:gd name="T55" fmla="*/ 4 h 200"/>
                <a:gd name="T56" fmla="*/ 96 w 204"/>
                <a:gd name="T57" fmla="*/ 0 h 200"/>
                <a:gd name="T58" fmla="*/ 76 w 204"/>
                <a:gd name="T59" fmla="*/ 0 h 200"/>
                <a:gd name="T60" fmla="*/ 58 w 204"/>
                <a:gd name="T61" fmla="*/ 4 h 200"/>
                <a:gd name="T62" fmla="*/ 42 w 204"/>
                <a:gd name="T63" fmla="*/ 14 h 200"/>
                <a:gd name="T64" fmla="*/ 26 w 204"/>
                <a:gd name="T65" fmla="*/ 24 h 200"/>
                <a:gd name="T66" fmla="*/ 16 w 204"/>
                <a:gd name="T67" fmla="*/ 40 h 200"/>
                <a:gd name="T68" fmla="*/ 6 w 204"/>
                <a:gd name="T69" fmla="*/ 56 h 200"/>
                <a:gd name="T70" fmla="*/ 2 w 204"/>
                <a:gd name="T71" fmla="*/ 74 h 200"/>
                <a:gd name="T72" fmla="*/ 2 w 204"/>
                <a:gd name="T73" fmla="*/ 74 h 200"/>
                <a:gd name="T74" fmla="*/ 0 w 204"/>
                <a:gd name="T75" fmla="*/ 94 h 200"/>
                <a:gd name="T76" fmla="*/ 2 w 204"/>
                <a:gd name="T77" fmla="*/ 114 h 200"/>
                <a:gd name="T78" fmla="*/ 10 w 204"/>
                <a:gd name="T79" fmla="*/ 130 h 200"/>
                <a:gd name="T80" fmla="*/ 14 w 204"/>
                <a:gd name="T81" fmla="*/ 136 h 200"/>
                <a:gd name="T82" fmla="*/ 18 w 204"/>
                <a:gd name="T83" fmla="*/ 142 h 200"/>
                <a:gd name="T84" fmla="*/ 18 w 204"/>
                <a:gd name="T85" fmla="*/ 142 h 200"/>
                <a:gd name="T86" fmla="*/ 26 w 204"/>
                <a:gd name="T87" fmla="*/ 148 h 200"/>
                <a:gd name="T88" fmla="*/ 34 w 204"/>
                <a:gd name="T89" fmla="*/ 154 h 200"/>
                <a:gd name="T90" fmla="*/ 44 w 204"/>
                <a:gd name="T91" fmla="*/ 156 h 200"/>
                <a:gd name="T92" fmla="*/ 52 w 204"/>
                <a:gd name="T93" fmla="*/ 158 h 200"/>
                <a:gd name="T94" fmla="*/ 52 w 204"/>
                <a:gd name="T95" fmla="*/ 158 h 200"/>
                <a:gd name="T96" fmla="*/ 58 w 204"/>
                <a:gd name="T97" fmla="*/ 160 h 200"/>
                <a:gd name="T98" fmla="*/ 62 w 204"/>
                <a:gd name="T99" fmla="*/ 164 h 200"/>
                <a:gd name="T100" fmla="*/ 68 w 204"/>
                <a:gd name="T101" fmla="*/ 174 h 200"/>
                <a:gd name="T102" fmla="*/ 70 w 204"/>
                <a:gd name="T103" fmla="*/ 182 h 200"/>
                <a:gd name="T104" fmla="*/ 74 w 204"/>
                <a:gd name="T105" fmla="*/ 188 h 200"/>
                <a:gd name="T106" fmla="*/ 78 w 204"/>
                <a:gd name="T107" fmla="*/ 194 h 200"/>
                <a:gd name="T108" fmla="*/ 86 w 204"/>
                <a:gd name="T109" fmla="*/ 198 h 200"/>
                <a:gd name="T110" fmla="*/ 86 w 204"/>
                <a:gd name="T111" fmla="*/ 198 h 200"/>
                <a:gd name="T112" fmla="*/ 100 w 204"/>
                <a:gd name="T113" fmla="*/ 200 h 200"/>
                <a:gd name="T114" fmla="*/ 110 w 204"/>
                <a:gd name="T115" fmla="*/ 198 h 200"/>
                <a:gd name="T116" fmla="*/ 122 w 204"/>
                <a:gd name="T117" fmla="*/ 196 h 200"/>
                <a:gd name="T118" fmla="*/ 122 w 204"/>
                <a:gd name="T119" fmla="*/ 19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4" h="200">
                  <a:moveTo>
                    <a:pt x="122" y="196"/>
                  </a:moveTo>
                  <a:lnTo>
                    <a:pt x="122" y="196"/>
                  </a:lnTo>
                  <a:lnTo>
                    <a:pt x="132" y="198"/>
                  </a:lnTo>
                  <a:lnTo>
                    <a:pt x="140" y="196"/>
                  </a:lnTo>
                  <a:lnTo>
                    <a:pt x="144" y="192"/>
                  </a:lnTo>
                  <a:lnTo>
                    <a:pt x="148" y="182"/>
                  </a:lnTo>
                  <a:lnTo>
                    <a:pt x="148" y="182"/>
                  </a:lnTo>
                  <a:lnTo>
                    <a:pt x="148" y="176"/>
                  </a:lnTo>
                  <a:lnTo>
                    <a:pt x="150" y="172"/>
                  </a:lnTo>
                  <a:lnTo>
                    <a:pt x="152" y="170"/>
                  </a:lnTo>
                  <a:lnTo>
                    <a:pt x="152" y="170"/>
                  </a:lnTo>
                  <a:lnTo>
                    <a:pt x="162" y="166"/>
                  </a:lnTo>
                  <a:lnTo>
                    <a:pt x="170" y="160"/>
                  </a:lnTo>
                  <a:lnTo>
                    <a:pt x="184" y="146"/>
                  </a:lnTo>
                  <a:lnTo>
                    <a:pt x="194" y="130"/>
                  </a:lnTo>
                  <a:lnTo>
                    <a:pt x="200" y="116"/>
                  </a:lnTo>
                  <a:lnTo>
                    <a:pt x="200" y="116"/>
                  </a:lnTo>
                  <a:lnTo>
                    <a:pt x="202" y="108"/>
                  </a:lnTo>
                  <a:lnTo>
                    <a:pt x="204" y="98"/>
                  </a:lnTo>
                  <a:lnTo>
                    <a:pt x="204" y="88"/>
                  </a:lnTo>
                  <a:lnTo>
                    <a:pt x="202" y="80"/>
                  </a:lnTo>
                  <a:lnTo>
                    <a:pt x="196" y="62"/>
                  </a:lnTo>
                  <a:lnTo>
                    <a:pt x="186" y="46"/>
                  </a:lnTo>
                  <a:lnTo>
                    <a:pt x="172" y="32"/>
                  </a:lnTo>
                  <a:lnTo>
                    <a:pt x="156" y="20"/>
                  </a:lnTo>
                  <a:lnTo>
                    <a:pt x="138" y="10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96" y="0"/>
                  </a:lnTo>
                  <a:lnTo>
                    <a:pt x="76" y="0"/>
                  </a:lnTo>
                  <a:lnTo>
                    <a:pt x="58" y="4"/>
                  </a:lnTo>
                  <a:lnTo>
                    <a:pt x="42" y="14"/>
                  </a:lnTo>
                  <a:lnTo>
                    <a:pt x="26" y="24"/>
                  </a:lnTo>
                  <a:lnTo>
                    <a:pt x="16" y="40"/>
                  </a:lnTo>
                  <a:lnTo>
                    <a:pt x="6" y="5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2" y="114"/>
                  </a:lnTo>
                  <a:lnTo>
                    <a:pt x="10" y="130"/>
                  </a:lnTo>
                  <a:lnTo>
                    <a:pt x="14" y="136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26" y="148"/>
                  </a:lnTo>
                  <a:lnTo>
                    <a:pt x="34" y="154"/>
                  </a:lnTo>
                  <a:lnTo>
                    <a:pt x="44" y="156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8" y="160"/>
                  </a:lnTo>
                  <a:lnTo>
                    <a:pt x="62" y="164"/>
                  </a:lnTo>
                  <a:lnTo>
                    <a:pt x="68" y="174"/>
                  </a:lnTo>
                  <a:lnTo>
                    <a:pt x="70" y="182"/>
                  </a:lnTo>
                  <a:lnTo>
                    <a:pt x="74" y="188"/>
                  </a:lnTo>
                  <a:lnTo>
                    <a:pt x="78" y="194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100" y="200"/>
                  </a:lnTo>
                  <a:lnTo>
                    <a:pt x="110" y="198"/>
                  </a:lnTo>
                  <a:lnTo>
                    <a:pt x="122" y="196"/>
                  </a:lnTo>
                  <a:lnTo>
                    <a:pt x="122" y="196"/>
                  </a:lnTo>
                  <a:close/>
                </a:path>
              </a:pathLst>
            </a:custGeom>
            <a:solidFill>
              <a:srgbClr val="523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608" y="2359"/>
              <a:ext cx="22" cy="14"/>
            </a:xfrm>
            <a:custGeom>
              <a:avLst/>
              <a:gdLst>
                <a:gd name="T0" fmla="*/ 10 w 22"/>
                <a:gd name="T1" fmla="*/ 14 h 14"/>
                <a:gd name="T2" fmla="*/ 10 w 22"/>
                <a:gd name="T3" fmla="*/ 14 h 14"/>
                <a:gd name="T4" fmla="*/ 18 w 22"/>
                <a:gd name="T5" fmla="*/ 8 h 14"/>
                <a:gd name="T6" fmla="*/ 22 w 22"/>
                <a:gd name="T7" fmla="*/ 4 h 14"/>
                <a:gd name="T8" fmla="*/ 22 w 22"/>
                <a:gd name="T9" fmla="*/ 4 h 14"/>
                <a:gd name="T10" fmla="*/ 18 w 22"/>
                <a:gd name="T11" fmla="*/ 2 h 14"/>
                <a:gd name="T12" fmla="*/ 18 w 22"/>
                <a:gd name="T13" fmla="*/ 2 h 14"/>
                <a:gd name="T14" fmla="*/ 8 w 22"/>
                <a:gd name="T15" fmla="*/ 0 h 14"/>
                <a:gd name="T16" fmla="*/ 0 w 22"/>
                <a:gd name="T17" fmla="*/ 2 h 14"/>
                <a:gd name="T18" fmla="*/ 0 w 22"/>
                <a:gd name="T19" fmla="*/ 2 h 14"/>
                <a:gd name="T20" fmla="*/ 0 w 22"/>
                <a:gd name="T21" fmla="*/ 6 h 14"/>
                <a:gd name="T22" fmla="*/ 10 w 22"/>
                <a:gd name="T23" fmla="*/ 14 h 14"/>
                <a:gd name="T24" fmla="*/ 10 w 22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4">
                  <a:moveTo>
                    <a:pt x="10" y="14"/>
                  </a:moveTo>
                  <a:lnTo>
                    <a:pt x="10" y="14"/>
                  </a:lnTo>
                  <a:lnTo>
                    <a:pt x="18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10" y="14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634" y="2365"/>
              <a:ext cx="46" cy="24"/>
            </a:xfrm>
            <a:custGeom>
              <a:avLst/>
              <a:gdLst>
                <a:gd name="T0" fmla="*/ 46 w 46"/>
                <a:gd name="T1" fmla="*/ 24 h 24"/>
                <a:gd name="T2" fmla="*/ 46 w 46"/>
                <a:gd name="T3" fmla="*/ 24 h 24"/>
                <a:gd name="T4" fmla="*/ 46 w 46"/>
                <a:gd name="T5" fmla="*/ 24 h 24"/>
                <a:gd name="T6" fmla="*/ 46 w 46"/>
                <a:gd name="T7" fmla="*/ 24 h 24"/>
                <a:gd name="T8" fmla="*/ 44 w 46"/>
                <a:gd name="T9" fmla="*/ 24 h 24"/>
                <a:gd name="T10" fmla="*/ 44 w 46"/>
                <a:gd name="T11" fmla="*/ 24 h 24"/>
                <a:gd name="T12" fmla="*/ 38 w 46"/>
                <a:gd name="T13" fmla="*/ 16 h 24"/>
                <a:gd name="T14" fmla="*/ 30 w 46"/>
                <a:gd name="T15" fmla="*/ 12 h 24"/>
                <a:gd name="T16" fmla="*/ 16 w 46"/>
                <a:gd name="T17" fmla="*/ 4 h 24"/>
                <a:gd name="T18" fmla="*/ 6 w 46"/>
                <a:gd name="T19" fmla="*/ 2 h 24"/>
                <a:gd name="T20" fmla="*/ 2 w 46"/>
                <a:gd name="T21" fmla="*/ 2 h 24"/>
                <a:gd name="T22" fmla="*/ 2 w 46"/>
                <a:gd name="T23" fmla="*/ 2 h 24"/>
                <a:gd name="T24" fmla="*/ 0 w 46"/>
                <a:gd name="T25" fmla="*/ 2 h 24"/>
                <a:gd name="T26" fmla="*/ 0 w 46"/>
                <a:gd name="T27" fmla="*/ 2 h 24"/>
                <a:gd name="T28" fmla="*/ 2 w 46"/>
                <a:gd name="T29" fmla="*/ 0 h 24"/>
                <a:gd name="T30" fmla="*/ 2 w 46"/>
                <a:gd name="T31" fmla="*/ 0 h 24"/>
                <a:gd name="T32" fmla="*/ 6 w 46"/>
                <a:gd name="T33" fmla="*/ 2 h 24"/>
                <a:gd name="T34" fmla="*/ 18 w 46"/>
                <a:gd name="T35" fmla="*/ 4 h 24"/>
                <a:gd name="T36" fmla="*/ 32 w 46"/>
                <a:gd name="T37" fmla="*/ 10 h 24"/>
                <a:gd name="T38" fmla="*/ 38 w 46"/>
                <a:gd name="T39" fmla="*/ 16 h 24"/>
                <a:gd name="T40" fmla="*/ 46 w 46"/>
                <a:gd name="T41" fmla="*/ 24 h 24"/>
                <a:gd name="T42" fmla="*/ 46 w 46"/>
                <a:gd name="T4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24">
                  <a:moveTo>
                    <a:pt x="46" y="24"/>
                  </a:moveTo>
                  <a:lnTo>
                    <a:pt x="46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38" y="16"/>
                  </a:lnTo>
                  <a:lnTo>
                    <a:pt x="30" y="12"/>
                  </a:lnTo>
                  <a:lnTo>
                    <a:pt x="16" y="4"/>
                  </a:lnTo>
                  <a:lnTo>
                    <a:pt x="6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8" y="4"/>
                  </a:lnTo>
                  <a:lnTo>
                    <a:pt x="32" y="10"/>
                  </a:lnTo>
                  <a:lnTo>
                    <a:pt x="38" y="16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642" y="2363"/>
              <a:ext cx="44" cy="24"/>
            </a:xfrm>
            <a:custGeom>
              <a:avLst/>
              <a:gdLst>
                <a:gd name="T0" fmla="*/ 44 w 44"/>
                <a:gd name="T1" fmla="*/ 24 h 24"/>
                <a:gd name="T2" fmla="*/ 44 w 44"/>
                <a:gd name="T3" fmla="*/ 24 h 24"/>
                <a:gd name="T4" fmla="*/ 44 w 44"/>
                <a:gd name="T5" fmla="*/ 24 h 24"/>
                <a:gd name="T6" fmla="*/ 44 w 44"/>
                <a:gd name="T7" fmla="*/ 24 h 24"/>
                <a:gd name="T8" fmla="*/ 44 w 44"/>
                <a:gd name="T9" fmla="*/ 24 h 24"/>
                <a:gd name="T10" fmla="*/ 44 w 44"/>
                <a:gd name="T11" fmla="*/ 24 h 24"/>
                <a:gd name="T12" fmla="*/ 38 w 44"/>
                <a:gd name="T13" fmla="*/ 16 h 24"/>
                <a:gd name="T14" fmla="*/ 30 w 44"/>
                <a:gd name="T15" fmla="*/ 12 h 24"/>
                <a:gd name="T16" fmla="*/ 16 w 44"/>
                <a:gd name="T17" fmla="*/ 4 h 24"/>
                <a:gd name="T18" fmla="*/ 6 w 44"/>
                <a:gd name="T19" fmla="*/ 2 h 24"/>
                <a:gd name="T20" fmla="*/ 2 w 44"/>
                <a:gd name="T21" fmla="*/ 0 h 24"/>
                <a:gd name="T22" fmla="*/ 2 w 44"/>
                <a:gd name="T23" fmla="*/ 0 h 24"/>
                <a:gd name="T24" fmla="*/ 0 w 44"/>
                <a:gd name="T25" fmla="*/ 0 h 24"/>
                <a:gd name="T26" fmla="*/ 0 w 44"/>
                <a:gd name="T27" fmla="*/ 0 h 24"/>
                <a:gd name="T28" fmla="*/ 2 w 44"/>
                <a:gd name="T29" fmla="*/ 0 h 24"/>
                <a:gd name="T30" fmla="*/ 2 w 44"/>
                <a:gd name="T31" fmla="*/ 0 h 24"/>
                <a:gd name="T32" fmla="*/ 6 w 44"/>
                <a:gd name="T33" fmla="*/ 0 h 24"/>
                <a:gd name="T34" fmla="*/ 18 w 44"/>
                <a:gd name="T35" fmla="*/ 4 h 24"/>
                <a:gd name="T36" fmla="*/ 32 w 44"/>
                <a:gd name="T37" fmla="*/ 10 h 24"/>
                <a:gd name="T38" fmla="*/ 38 w 44"/>
                <a:gd name="T39" fmla="*/ 16 h 24"/>
                <a:gd name="T40" fmla="*/ 44 w 44"/>
                <a:gd name="T41" fmla="*/ 24 h 24"/>
                <a:gd name="T42" fmla="*/ 44 w 44"/>
                <a:gd name="T4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24">
                  <a:moveTo>
                    <a:pt x="44" y="24"/>
                  </a:move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38" y="16"/>
                  </a:lnTo>
                  <a:lnTo>
                    <a:pt x="30" y="12"/>
                  </a:lnTo>
                  <a:lnTo>
                    <a:pt x="16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8" y="4"/>
                  </a:lnTo>
                  <a:lnTo>
                    <a:pt x="32" y="10"/>
                  </a:lnTo>
                  <a:lnTo>
                    <a:pt x="38" y="16"/>
                  </a:lnTo>
                  <a:lnTo>
                    <a:pt x="44" y="24"/>
                  </a:lnTo>
                  <a:lnTo>
                    <a:pt x="4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634" y="2359"/>
              <a:ext cx="50" cy="16"/>
            </a:xfrm>
            <a:custGeom>
              <a:avLst/>
              <a:gdLst>
                <a:gd name="T0" fmla="*/ 50 w 50"/>
                <a:gd name="T1" fmla="*/ 14 h 16"/>
                <a:gd name="T2" fmla="*/ 50 w 50"/>
                <a:gd name="T3" fmla="*/ 14 h 16"/>
                <a:gd name="T4" fmla="*/ 50 w 50"/>
                <a:gd name="T5" fmla="*/ 16 h 16"/>
                <a:gd name="T6" fmla="*/ 50 w 50"/>
                <a:gd name="T7" fmla="*/ 16 h 16"/>
                <a:gd name="T8" fmla="*/ 50 w 50"/>
                <a:gd name="T9" fmla="*/ 16 h 16"/>
                <a:gd name="T10" fmla="*/ 50 w 50"/>
                <a:gd name="T11" fmla="*/ 16 h 16"/>
                <a:gd name="T12" fmla="*/ 40 w 50"/>
                <a:gd name="T13" fmla="*/ 10 h 16"/>
                <a:gd name="T14" fmla="*/ 32 w 50"/>
                <a:gd name="T15" fmla="*/ 6 h 16"/>
                <a:gd name="T16" fmla="*/ 16 w 50"/>
                <a:gd name="T17" fmla="*/ 2 h 16"/>
                <a:gd name="T18" fmla="*/ 4 w 50"/>
                <a:gd name="T19" fmla="*/ 0 h 16"/>
                <a:gd name="T20" fmla="*/ 0 w 50"/>
                <a:gd name="T21" fmla="*/ 0 h 16"/>
                <a:gd name="T22" fmla="*/ 0 w 50"/>
                <a:gd name="T23" fmla="*/ 0 h 16"/>
                <a:gd name="T24" fmla="*/ 0 w 50"/>
                <a:gd name="T25" fmla="*/ 0 h 16"/>
                <a:gd name="T26" fmla="*/ 0 w 50"/>
                <a:gd name="T27" fmla="*/ 0 h 16"/>
                <a:gd name="T28" fmla="*/ 0 w 50"/>
                <a:gd name="T29" fmla="*/ 0 h 16"/>
                <a:gd name="T30" fmla="*/ 0 w 50"/>
                <a:gd name="T31" fmla="*/ 0 h 16"/>
                <a:gd name="T32" fmla="*/ 4 w 50"/>
                <a:gd name="T33" fmla="*/ 0 h 16"/>
                <a:gd name="T34" fmla="*/ 16 w 50"/>
                <a:gd name="T35" fmla="*/ 0 h 16"/>
                <a:gd name="T36" fmla="*/ 32 w 50"/>
                <a:gd name="T37" fmla="*/ 4 h 16"/>
                <a:gd name="T38" fmla="*/ 42 w 50"/>
                <a:gd name="T39" fmla="*/ 8 h 16"/>
                <a:gd name="T40" fmla="*/ 50 w 50"/>
                <a:gd name="T41" fmla="*/ 14 h 16"/>
                <a:gd name="T42" fmla="*/ 50 w 50"/>
                <a:gd name="T4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16">
                  <a:moveTo>
                    <a:pt x="50" y="14"/>
                  </a:moveTo>
                  <a:lnTo>
                    <a:pt x="50" y="14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40" y="10"/>
                  </a:lnTo>
                  <a:lnTo>
                    <a:pt x="32" y="6"/>
                  </a:lnTo>
                  <a:lnTo>
                    <a:pt x="16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16" y="0"/>
                  </a:lnTo>
                  <a:lnTo>
                    <a:pt x="32" y="4"/>
                  </a:lnTo>
                  <a:lnTo>
                    <a:pt x="42" y="8"/>
                  </a:lnTo>
                  <a:lnTo>
                    <a:pt x="50" y="14"/>
                  </a:lnTo>
                  <a:lnTo>
                    <a:pt x="5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48" y="2361"/>
              <a:ext cx="50" cy="10"/>
            </a:xfrm>
            <a:custGeom>
              <a:avLst/>
              <a:gdLst>
                <a:gd name="T0" fmla="*/ 0 w 50"/>
                <a:gd name="T1" fmla="*/ 10 h 10"/>
                <a:gd name="T2" fmla="*/ 0 w 50"/>
                <a:gd name="T3" fmla="*/ 10 h 10"/>
                <a:gd name="T4" fmla="*/ 0 w 50"/>
                <a:gd name="T5" fmla="*/ 10 h 10"/>
                <a:gd name="T6" fmla="*/ 0 w 50"/>
                <a:gd name="T7" fmla="*/ 10 h 10"/>
                <a:gd name="T8" fmla="*/ 0 w 50"/>
                <a:gd name="T9" fmla="*/ 10 h 10"/>
                <a:gd name="T10" fmla="*/ 0 w 50"/>
                <a:gd name="T11" fmla="*/ 10 h 10"/>
                <a:gd name="T12" fmla="*/ 8 w 50"/>
                <a:gd name="T13" fmla="*/ 6 h 10"/>
                <a:gd name="T14" fmla="*/ 18 w 50"/>
                <a:gd name="T15" fmla="*/ 4 h 10"/>
                <a:gd name="T16" fmla="*/ 32 w 50"/>
                <a:gd name="T17" fmla="*/ 2 h 10"/>
                <a:gd name="T18" fmla="*/ 44 w 50"/>
                <a:gd name="T19" fmla="*/ 2 h 10"/>
                <a:gd name="T20" fmla="*/ 48 w 50"/>
                <a:gd name="T21" fmla="*/ 4 h 10"/>
                <a:gd name="T22" fmla="*/ 48 w 50"/>
                <a:gd name="T23" fmla="*/ 4 h 10"/>
                <a:gd name="T24" fmla="*/ 50 w 50"/>
                <a:gd name="T25" fmla="*/ 4 h 10"/>
                <a:gd name="T26" fmla="*/ 50 w 50"/>
                <a:gd name="T27" fmla="*/ 4 h 10"/>
                <a:gd name="T28" fmla="*/ 48 w 50"/>
                <a:gd name="T29" fmla="*/ 2 h 10"/>
                <a:gd name="T30" fmla="*/ 48 w 50"/>
                <a:gd name="T31" fmla="*/ 2 h 10"/>
                <a:gd name="T32" fmla="*/ 44 w 50"/>
                <a:gd name="T33" fmla="*/ 2 h 10"/>
                <a:gd name="T34" fmla="*/ 32 w 50"/>
                <a:gd name="T35" fmla="*/ 0 h 10"/>
                <a:gd name="T36" fmla="*/ 16 w 50"/>
                <a:gd name="T37" fmla="*/ 2 h 10"/>
                <a:gd name="T38" fmla="*/ 8 w 50"/>
                <a:gd name="T39" fmla="*/ 4 h 10"/>
                <a:gd name="T40" fmla="*/ 0 w 50"/>
                <a:gd name="T41" fmla="*/ 10 h 10"/>
                <a:gd name="T42" fmla="*/ 0 w 50"/>
                <a:gd name="T4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10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8" y="6"/>
                  </a:lnTo>
                  <a:lnTo>
                    <a:pt x="18" y="4"/>
                  </a:lnTo>
                  <a:lnTo>
                    <a:pt x="32" y="2"/>
                  </a:lnTo>
                  <a:lnTo>
                    <a:pt x="44" y="2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32" y="0"/>
                  </a:lnTo>
                  <a:lnTo>
                    <a:pt x="16" y="2"/>
                  </a:lnTo>
                  <a:lnTo>
                    <a:pt x="8" y="4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542" y="2357"/>
              <a:ext cx="48" cy="10"/>
            </a:xfrm>
            <a:custGeom>
              <a:avLst/>
              <a:gdLst>
                <a:gd name="T0" fmla="*/ 0 w 48"/>
                <a:gd name="T1" fmla="*/ 10 h 10"/>
                <a:gd name="T2" fmla="*/ 0 w 48"/>
                <a:gd name="T3" fmla="*/ 10 h 10"/>
                <a:gd name="T4" fmla="*/ 0 w 48"/>
                <a:gd name="T5" fmla="*/ 10 h 10"/>
                <a:gd name="T6" fmla="*/ 0 w 48"/>
                <a:gd name="T7" fmla="*/ 10 h 10"/>
                <a:gd name="T8" fmla="*/ 0 w 48"/>
                <a:gd name="T9" fmla="*/ 10 h 10"/>
                <a:gd name="T10" fmla="*/ 0 w 48"/>
                <a:gd name="T11" fmla="*/ 10 h 10"/>
                <a:gd name="T12" fmla="*/ 8 w 48"/>
                <a:gd name="T13" fmla="*/ 6 h 10"/>
                <a:gd name="T14" fmla="*/ 16 w 48"/>
                <a:gd name="T15" fmla="*/ 2 h 10"/>
                <a:gd name="T16" fmla="*/ 32 w 48"/>
                <a:gd name="T17" fmla="*/ 0 h 10"/>
                <a:gd name="T18" fmla="*/ 44 w 48"/>
                <a:gd name="T19" fmla="*/ 0 h 10"/>
                <a:gd name="T20" fmla="*/ 48 w 48"/>
                <a:gd name="T21" fmla="*/ 2 h 10"/>
                <a:gd name="T22" fmla="*/ 48 w 48"/>
                <a:gd name="T23" fmla="*/ 2 h 10"/>
                <a:gd name="T24" fmla="*/ 48 w 48"/>
                <a:gd name="T25" fmla="*/ 2 h 10"/>
                <a:gd name="T26" fmla="*/ 48 w 48"/>
                <a:gd name="T27" fmla="*/ 2 h 10"/>
                <a:gd name="T28" fmla="*/ 48 w 48"/>
                <a:gd name="T29" fmla="*/ 0 h 10"/>
                <a:gd name="T30" fmla="*/ 48 w 48"/>
                <a:gd name="T31" fmla="*/ 0 h 10"/>
                <a:gd name="T32" fmla="*/ 44 w 48"/>
                <a:gd name="T33" fmla="*/ 0 h 10"/>
                <a:gd name="T34" fmla="*/ 32 w 48"/>
                <a:gd name="T35" fmla="*/ 0 h 10"/>
                <a:gd name="T36" fmla="*/ 16 w 48"/>
                <a:gd name="T37" fmla="*/ 2 h 10"/>
                <a:gd name="T38" fmla="*/ 8 w 48"/>
                <a:gd name="T39" fmla="*/ 4 h 10"/>
                <a:gd name="T40" fmla="*/ 0 w 48"/>
                <a:gd name="T41" fmla="*/ 10 h 10"/>
                <a:gd name="T42" fmla="*/ 0 w 48"/>
                <a:gd name="T4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0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8" y="6"/>
                  </a:lnTo>
                  <a:lnTo>
                    <a:pt x="16" y="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6" y="2"/>
                  </a:lnTo>
                  <a:lnTo>
                    <a:pt x="8" y="4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548" y="2351"/>
              <a:ext cx="52" cy="8"/>
            </a:xfrm>
            <a:custGeom>
              <a:avLst/>
              <a:gdLst>
                <a:gd name="T0" fmla="*/ 0 w 52"/>
                <a:gd name="T1" fmla="*/ 4 h 8"/>
                <a:gd name="T2" fmla="*/ 0 w 52"/>
                <a:gd name="T3" fmla="*/ 4 h 8"/>
                <a:gd name="T4" fmla="*/ 0 w 52"/>
                <a:gd name="T5" fmla="*/ 4 h 8"/>
                <a:gd name="T6" fmla="*/ 0 w 52"/>
                <a:gd name="T7" fmla="*/ 4 h 8"/>
                <a:gd name="T8" fmla="*/ 0 w 52"/>
                <a:gd name="T9" fmla="*/ 6 h 8"/>
                <a:gd name="T10" fmla="*/ 0 w 52"/>
                <a:gd name="T11" fmla="*/ 6 h 8"/>
                <a:gd name="T12" fmla="*/ 10 w 52"/>
                <a:gd name="T13" fmla="*/ 2 h 8"/>
                <a:gd name="T14" fmla="*/ 20 w 52"/>
                <a:gd name="T15" fmla="*/ 2 h 8"/>
                <a:gd name="T16" fmla="*/ 36 w 52"/>
                <a:gd name="T17" fmla="*/ 2 h 8"/>
                <a:gd name="T18" fmla="*/ 48 w 52"/>
                <a:gd name="T19" fmla="*/ 6 h 8"/>
                <a:gd name="T20" fmla="*/ 52 w 52"/>
                <a:gd name="T21" fmla="*/ 8 h 8"/>
                <a:gd name="T22" fmla="*/ 52 w 52"/>
                <a:gd name="T23" fmla="*/ 8 h 8"/>
                <a:gd name="T24" fmla="*/ 52 w 52"/>
                <a:gd name="T25" fmla="*/ 8 h 8"/>
                <a:gd name="T26" fmla="*/ 52 w 52"/>
                <a:gd name="T27" fmla="*/ 8 h 8"/>
                <a:gd name="T28" fmla="*/ 52 w 52"/>
                <a:gd name="T29" fmla="*/ 6 h 8"/>
                <a:gd name="T30" fmla="*/ 52 w 52"/>
                <a:gd name="T31" fmla="*/ 6 h 8"/>
                <a:gd name="T32" fmla="*/ 48 w 52"/>
                <a:gd name="T33" fmla="*/ 4 h 8"/>
                <a:gd name="T34" fmla="*/ 36 w 52"/>
                <a:gd name="T35" fmla="*/ 2 h 8"/>
                <a:gd name="T36" fmla="*/ 20 w 52"/>
                <a:gd name="T37" fmla="*/ 0 h 8"/>
                <a:gd name="T38" fmla="*/ 10 w 52"/>
                <a:gd name="T39" fmla="*/ 2 h 8"/>
                <a:gd name="T40" fmla="*/ 0 w 52"/>
                <a:gd name="T41" fmla="*/ 4 h 8"/>
                <a:gd name="T42" fmla="*/ 0 w 52"/>
                <a:gd name="T4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" h="8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0" y="2"/>
                  </a:lnTo>
                  <a:lnTo>
                    <a:pt x="20" y="2"/>
                  </a:lnTo>
                  <a:lnTo>
                    <a:pt x="36" y="2"/>
                  </a:lnTo>
                  <a:lnTo>
                    <a:pt x="48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48" y="4"/>
                  </a:lnTo>
                  <a:lnTo>
                    <a:pt x="36" y="2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518" y="2223"/>
              <a:ext cx="70" cy="54"/>
            </a:xfrm>
            <a:custGeom>
              <a:avLst/>
              <a:gdLst>
                <a:gd name="T0" fmla="*/ 68 w 70"/>
                <a:gd name="T1" fmla="*/ 42 h 54"/>
                <a:gd name="T2" fmla="*/ 68 w 70"/>
                <a:gd name="T3" fmla="*/ 42 h 54"/>
                <a:gd name="T4" fmla="*/ 70 w 70"/>
                <a:gd name="T5" fmla="*/ 28 h 54"/>
                <a:gd name="T6" fmla="*/ 70 w 70"/>
                <a:gd name="T7" fmla="*/ 16 h 54"/>
                <a:gd name="T8" fmla="*/ 68 w 70"/>
                <a:gd name="T9" fmla="*/ 10 h 54"/>
                <a:gd name="T10" fmla="*/ 66 w 70"/>
                <a:gd name="T11" fmla="*/ 4 h 54"/>
                <a:gd name="T12" fmla="*/ 66 w 70"/>
                <a:gd name="T13" fmla="*/ 4 h 54"/>
                <a:gd name="T14" fmla="*/ 64 w 70"/>
                <a:gd name="T15" fmla="*/ 2 h 54"/>
                <a:gd name="T16" fmla="*/ 60 w 70"/>
                <a:gd name="T17" fmla="*/ 0 h 54"/>
                <a:gd name="T18" fmla="*/ 52 w 70"/>
                <a:gd name="T19" fmla="*/ 0 h 54"/>
                <a:gd name="T20" fmla="*/ 42 w 70"/>
                <a:gd name="T21" fmla="*/ 2 h 54"/>
                <a:gd name="T22" fmla="*/ 30 w 70"/>
                <a:gd name="T23" fmla="*/ 6 h 54"/>
                <a:gd name="T24" fmla="*/ 8 w 70"/>
                <a:gd name="T25" fmla="*/ 12 h 54"/>
                <a:gd name="T26" fmla="*/ 0 w 70"/>
                <a:gd name="T27" fmla="*/ 16 h 54"/>
                <a:gd name="T28" fmla="*/ 16 w 70"/>
                <a:gd name="T29" fmla="*/ 50 h 54"/>
                <a:gd name="T30" fmla="*/ 36 w 70"/>
                <a:gd name="T31" fmla="*/ 54 h 54"/>
                <a:gd name="T32" fmla="*/ 68 w 70"/>
                <a:gd name="T33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54">
                  <a:moveTo>
                    <a:pt x="68" y="42"/>
                  </a:moveTo>
                  <a:lnTo>
                    <a:pt x="68" y="42"/>
                  </a:lnTo>
                  <a:lnTo>
                    <a:pt x="70" y="28"/>
                  </a:lnTo>
                  <a:lnTo>
                    <a:pt x="70" y="16"/>
                  </a:lnTo>
                  <a:lnTo>
                    <a:pt x="68" y="10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0" y="6"/>
                  </a:lnTo>
                  <a:lnTo>
                    <a:pt x="8" y="12"/>
                  </a:lnTo>
                  <a:lnTo>
                    <a:pt x="0" y="16"/>
                  </a:lnTo>
                  <a:lnTo>
                    <a:pt x="16" y="50"/>
                  </a:lnTo>
                  <a:lnTo>
                    <a:pt x="36" y="54"/>
                  </a:lnTo>
                  <a:lnTo>
                    <a:pt x="68" y="42"/>
                  </a:lnTo>
                  <a:close/>
                </a:path>
              </a:pathLst>
            </a:custGeom>
            <a:solidFill>
              <a:srgbClr val="42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518" y="2239"/>
              <a:ext cx="68" cy="42"/>
            </a:xfrm>
            <a:custGeom>
              <a:avLst/>
              <a:gdLst>
                <a:gd name="T0" fmla="*/ 24 w 68"/>
                <a:gd name="T1" fmla="*/ 42 h 42"/>
                <a:gd name="T2" fmla="*/ 24 w 68"/>
                <a:gd name="T3" fmla="*/ 42 h 42"/>
                <a:gd name="T4" fmla="*/ 18 w 68"/>
                <a:gd name="T5" fmla="*/ 38 h 42"/>
                <a:gd name="T6" fmla="*/ 12 w 68"/>
                <a:gd name="T7" fmla="*/ 34 h 42"/>
                <a:gd name="T8" fmla="*/ 8 w 68"/>
                <a:gd name="T9" fmla="*/ 26 h 42"/>
                <a:gd name="T10" fmla="*/ 4 w 68"/>
                <a:gd name="T11" fmla="*/ 18 h 42"/>
                <a:gd name="T12" fmla="*/ 0 w 68"/>
                <a:gd name="T13" fmla="*/ 4 h 42"/>
                <a:gd name="T14" fmla="*/ 0 w 68"/>
                <a:gd name="T15" fmla="*/ 0 h 42"/>
                <a:gd name="T16" fmla="*/ 2 w 68"/>
                <a:gd name="T17" fmla="*/ 0 h 42"/>
                <a:gd name="T18" fmla="*/ 2 w 68"/>
                <a:gd name="T19" fmla="*/ 0 h 42"/>
                <a:gd name="T20" fmla="*/ 10 w 68"/>
                <a:gd name="T21" fmla="*/ 16 h 42"/>
                <a:gd name="T22" fmla="*/ 14 w 68"/>
                <a:gd name="T23" fmla="*/ 22 h 42"/>
                <a:gd name="T24" fmla="*/ 20 w 68"/>
                <a:gd name="T25" fmla="*/ 28 h 42"/>
                <a:gd name="T26" fmla="*/ 28 w 68"/>
                <a:gd name="T27" fmla="*/ 32 h 42"/>
                <a:gd name="T28" fmla="*/ 38 w 68"/>
                <a:gd name="T29" fmla="*/ 32 h 42"/>
                <a:gd name="T30" fmla="*/ 52 w 68"/>
                <a:gd name="T31" fmla="*/ 32 h 42"/>
                <a:gd name="T32" fmla="*/ 68 w 68"/>
                <a:gd name="T33" fmla="*/ 26 h 42"/>
                <a:gd name="T34" fmla="*/ 68 w 68"/>
                <a:gd name="T35" fmla="*/ 26 h 42"/>
                <a:gd name="T36" fmla="*/ 52 w 68"/>
                <a:gd name="T37" fmla="*/ 34 h 42"/>
                <a:gd name="T38" fmla="*/ 38 w 68"/>
                <a:gd name="T39" fmla="*/ 40 h 42"/>
                <a:gd name="T40" fmla="*/ 32 w 68"/>
                <a:gd name="T41" fmla="*/ 42 h 42"/>
                <a:gd name="T42" fmla="*/ 24 w 68"/>
                <a:gd name="T43" fmla="*/ 42 h 42"/>
                <a:gd name="T44" fmla="*/ 24 w 68"/>
                <a:gd name="T4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42">
                  <a:moveTo>
                    <a:pt x="24" y="42"/>
                  </a:moveTo>
                  <a:lnTo>
                    <a:pt x="24" y="42"/>
                  </a:lnTo>
                  <a:lnTo>
                    <a:pt x="18" y="38"/>
                  </a:lnTo>
                  <a:lnTo>
                    <a:pt x="12" y="34"/>
                  </a:lnTo>
                  <a:lnTo>
                    <a:pt x="8" y="26"/>
                  </a:lnTo>
                  <a:lnTo>
                    <a:pt x="4" y="18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6"/>
                  </a:lnTo>
                  <a:lnTo>
                    <a:pt x="14" y="22"/>
                  </a:lnTo>
                  <a:lnTo>
                    <a:pt x="20" y="28"/>
                  </a:lnTo>
                  <a:lnTo>
                    <a:pt x="28" y="32"/>
                  </a:lnTo>
                  <a:lnTo>
                    <a:pt x="38" y="32"/>
                  </a:lnTo>
                  <a:lnTo>
                    <a:pt x="52" y="32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52" y="34"/>
                  </a:lnTo>
                  <a:lnTo>
                    <a:pt x="38" y="40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</a:path>
              </a:pathLst>
            </a:custGeom>
            <a:solidFill>
              <a:srgbClr val="1B0F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2638" y="2321"/>
              <a:ext cx="24" cy="20"/>
            </a:xfrm>
            <a:custGeom>
              <a:avLst/>
              <a:gdLst>
                <a:gd name="T0" fmla="*/ 0 w 24"/>
                <a:gd name="T1" fmla="*/ 12 h 20"/>
                <a:gd name="T2" fmla="*/ 0 w 24"/>
                <a:gd name="T3" fmla="*/ 12 h 20"/>
                <a:gd name="T4" fmla="*/ 2 w 24"/>
                <a:gd name="T5" fmla="*/ 16 h 20"/>
                <a:gd name="T6" fmla="*/ 4 w 24"/>
                <a:gd name="T7" fmla="*/ 20 h 20"/>
                <a:gd name="T8" fmla="*/ 10 w 24"/>
                <a:gd name="T9" fmla="*/ 20 h 20"/>
                <a:gd name="T10" fmla="*/ 14 w 24"/>
                <a:gd name="T11" fmla="*/ 20 h 20"/>
                <a:gd name="T12" fmla="*/ 14 w 24"/>
                <a:gd name="T13" fmla="*/ 20 h 20"/>
                <a:gd name="T14" fmla="*/ 20 w 24"/>
                <a:gd name="T15" fmla="*/ 16 h 20"/>
                <a:gd name="T16" fmla="*/ 22 w 24"/>
                <a:gd name="T17" fmla="*/ 10 h 20"/>
                <a:gd name="T18" fmla="*/ 24 w 24"/>
                <a:gd name="T19" fmla="*/ 0 h 20"/>
                <a:gd name="T20" fmla="*/ 6 w 24"/>
                <a:gd name="T21" fmla="*/ 6 h 20"/>
                <a:gd name="T22" fmla="*/ 0 w 24"/>
                <a:gd name="T2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0">
                  <a:moveTo>
                    <a:pt x="0" y="12"/>
                  </a:moveTo>
                  <a:lnTo>
                    <a:pt x="0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4" y="0"/>
                  </a:lnTo>
                  <a:lnTo>
                    <a:pt x="6" y="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450" y="2341"/>
              <a:ext cx="38" cy="58"/>
            </a:xfrm>
            <a:custGeom>
              <a:avLst/>
              <a:gdLst>
                <a:gd name="T0" fmla="*/ 22 w 38"/>
                <a:gd name="T1" fmla="*/ 14 h 58"/>
                <a:gd name="T2" fmla="*/ 22 w 38"/>
                <a:gd name="T3" fmla="*/ 14 h 58"/>
                <a:gd name="T4" fmla="*/ 20 w 38"/>
                <a:gd name="T5" fmla="*/ 10 h 58"/>
                <a:gd name="T6" fmla="*/ 16 w 38"/>
                <a:gd name="T7" fmla="*/ 6 h 58"/>
                <a:gd name="T8" fmla="*/ 10 w 38"/>
                <a:gd name="T9" fmla="*/ 2 h 58"/>
                <a:gd name="T10" fmla="*/ 0 w 38"/>
                <a:gd name="T11" fmla="*/ 2 h 58"/>
                <a:gd name="T12" fmla="*/ 0 w 38"/>
                <a:gd name="T13" fmla="*/ 2 h 58"/>
                <a:gd name="T14" fmla="*/ 10 w 38"/>
                <a:gd name="T15" fmla="*/ 0 h 58"/>
                <a:gd name="T16" fmla="*/ 16 w 38"/>
                <a:gd name="T17" fmla="*/ 0 h 58"/>
                <a:gd name="T18" fmla="*/ 20 w 38"/>
                <a:gd name="T19" fmla="*/ 2 h 58"/>
                <a:gd name="T20" fmla="*/ 22 w 38"/>
                <a:gd name="T21" fmla="*/ 6 h 58"/>
                <a:gd name="T22" fmla="*/ 22 w 38"/>
                <a:gd name="T23" fmla="*/ 6 h 58"/>
                <a:gd name="T24" fmla="*/ 30 w 38"/>
                <a:gd name="T25" fmla="*/ 20 h 58"/>
                <a:gd name="T26" fmla="*/ 34 w 38"/>
                <a:gd name="T27" fmla="*/ 30 h 58"/>
                <a:gd name="T28" fmla="*/ 38 w 38"/>
                <a:gd name="T29" fmla="*/ 46 h 58"/>
                <a:gd name="T30" fmla="*/ 36 w 38"/>
                <a:gd name="T31" fmla="*/ 56 h 58"/>
                <a:gd name="T32" fmla="*/ 34 w 38"/>
                <a:gd name="T33" fmla="*/ 58 h 58"/>
                <a:gd name="T34" fmla="*/ 34 w 38"/>
                <a:gd name="T35" fmla="*/ 58 h 58"/>
                <a:gd name="T36" fmla="*/ 22 w 38"/>
                <a:gd name="T37" fmla="*/ 14 h 58"/>
                <a:gd name="T38" fmla="*/ 22 w 38"/>
                <a:gd name="T39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58">
                  <a:moveTo>
                    <a:pt x="22" y="14"/>
                  </a:moveTo>
                  <a:lnTo>
                    <a:pt x="22" y="14"/>
                  </a:lnTo>
                  <a:lnTo>
                    <a:pt x="20" y="10"/>
                  </a:lnTo>
                  <a:lnTo>
                    <a:pt x="16" y="6"/>
                  </a:lnTo>
                  <a:lnTo>
                    <a:pt x="1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30" y="20"/>
                  </a:lnTo>
                  <a:lnTo>
                    <a:pt x="34" y="30"/>
                  </a:lnTo>
                  <a:lnTo>
                    <a:pt x="38" y="46"/>
                  </a:lnTo>
                  <a:lnTo>
                    <a:pt x="36" y="56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2" y="14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2610" y="2361"/>
              <a:ext cx="6" cy="8"/>
            </a:xfrm>
            <a:custGeom>
              <a:avLst/>
              <a:gdLst>
                <a:gd name="T0" fmla="*/ 6 w 6"/>
                <a:gd name="T1" fmla="*/ 8 h 8"/>
                <a:gd name="T2" fmla="*/ 6 w 6"/>
                <a:gd name="T3" fmla="*/ 8 h 8"/>
                <a:gd name="T4" fmla="*/ 4 w 6"/>
                <a:gd name="T5" fmla="*/ 4 h 8"/>
                <a:gd name="T6" fmla="*/ 4 w 6"/>
                <a:gd name="T7" fmla="*/ 2 h 8"/>
                <a:gd name="T8" fmla="*/ 6 w 6"/>
                <a:gd name="T9" fmla="*/ 2 h 8"/>
                <a:gd name="T10" fmla="*/ 6 w 6"/>
                <a:gd name="T11" fmla="*/ 2 h 8"/>
                <a:gd name="T12" fmla="*/ 6 w 6"/>
                <a:gd name="T13" fmla="*/ 0 h 8"/>
                <a:gd name="T14" fmla="*/ 6 w 6"/>
                <a:gd name="T15" fmla="*/ 0 h 8"/>
                <a:gd name="T16" fmla="*/ 2 w 6"/>
                <a:gd name="T17" fmla="*/ 0 h 8"/>
                <a:gd name="T18" fmla="*/ 2 w 6"/>
                <a:gd name="T19" fmla="*/ 0 h 8"/>
                <a:gd name="T20" fmla="*/ 0 w 6"/>
                <a:gd name="T21" fmla="*/ 2 h 8"/>
                <a:gd name="T22" fmla="*/ 2 w 6"/>
                <a:gd name="T23" fmla="*/ 6 h 8"/>
                <a:gd name="T24" fmla="*/ 6 w 6"/>
                <a:gd name="T25" fmla="*/ 8 h 8"/>
                <a:gd name="T26" fmla="*/ 6 w 6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8">
                  <a:moveTo>
                    <a:pt x="6" y="8"/>
                  </a:moveTo>
                  <a:lnTo>
                    <a:pt x="6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6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2570" y="2311"/>
              <a:ext cx="34" cy="24"/>
            </a:xfrm>
            <a:custGeom>
              <a:avLst/>
              <a:gdLst>
                <a:gd name="T0" fmla="*/ 30 w 34"/>
                <a:gd name="T1" fmla="*/ 20 h 24"/>
                <a:gd name="T2" fmla="*/ 30 w 34"/>
                <a:gd name="T3" fmla="*/ 20 h 24"/>
                <a:gd name="T4" fmla="*/ 26 w 34"/>
                <a:gd name="T5" fmla="*/ 22 h 24"/>
                <a:gd name="T6" fmla="*/ 22 w 34"/>
                <a:gd name="T7" fmla="*/ 24 h 24"/>
                <a:gd name="T8" fmla="*/ 16 w 34"/>
                <a:gd name="T9" fmla="*/ 22 h 24"/>
                <a:gd name="T10" fmla="*/ 16 w 34"/>
                <a:gd name="T11" fmla="*/ 22 h 24"/>
                <a:gd name="T12" fmla="*/ 12 w 34"/>
                <a:gd name="T13" fmla="*/ 20 h 24"/>
                <a:gd name="T14" fmla="*/ 8 w 34"/>
                <a:gd name="T15" fmla="*/ 18 h 24"/>
                <a:gd name="T16" fmla="*/ 4 w 34"/>
                <a:gd name="T17" fmla="*/ 10 h 24"/>
                <a:gd name="T18" fmla="*/ 0 w 34"/>
                <a:gd name="T19" fmla="*/ 2 h 24"/>
                <a:gd name="T20" fmla="*/ 0 w 34"/>
                <a:gd name="T21" fmla="*/ 0 h 24"/>
                <a:gd name="T22" fmla="*/ 0 w 34"/>
                <a:gd name="T23" fmla="*/ 0 h 24"/>
                <a:gd name="T24" fmla="*/ 4 w 34"/>
                <a:gd name="T25" fmla="*/ 6 h 24"/>
                <a:gd name="T26" fmla="*/ 8 w 34"/>
                <a:gd name="T27" fmla="*/ 10 h 24"/>
                <a:gd name="T28" fmla="*/ 14 w 34"/>
                <a:gd name="T29" fmla="*/ 14 h 24"/>
                <a:gd name="T30" fmla="*/ 18 w 34"/>
                <a:gd name="T31" fmla="*/ 14 h 24"/>
                <a:gd name="T32" fmla="*/ 18 w 34"/>
                <a:gd name="T33" fmla="*/ 14 h 24"/>
                <a:gd name="T34" fmla="*/ 24 w 34"/>
                <a:gd name="T35" fmla="*/ 14 h 24"/>
                <a:gd name="T36" fmla="*/ 28 w 34"/>
                <a:gd name="T37" fmla="*/ 14 h 24"/>
                <a:gd name="T38" fmla="*/ 34 w 34"/>
                <a:gd name="T39" fmla="*/ 12 h 24"/>
                <a:gd name="T40" fmla="*/ 34 w 34"/>
                <a:gd name="T41" fmla="*/ 12 h 24"/>
                <a:gd name="T42" fmla="*/ 34 w 34"/>
                <a:gd name="T43" fmla="*/ 16 h 24"/>
                <a:gd name="T44" fmla="*/ 32 w 34"/>
                <a:gd name="T45" fmla="*/ 18 h 24"/>
                <a:gd name="T46" fmla="*/ 30 w 34"/>
                <a:gd name="T47" fmla="*/ 20 h 24"/>
                <a:gd name="T48" fmla="*/ 30 w 34"/>
                <a:gd name="T4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24">
                  <a:moveTo>
                    <a:pt x="30" y="20"/>
                  </a:moveTo>
                  <a:lnTo>
                    <a:pt x="30" y="20"/>
                  </a:lnTo>
                  <a:lnTo>
                    <a:pt x="26" y="22"/>
                  </a:lnTo>
                  <a:lnTo>
                    <a:pt x="2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0"/>
                  </a:lnTo>
                  <a:lnTo>
                    <a:pt x="8" y="18"/>
                  </a:lnTo>
                  <a:lnTo>
                    <a:pt x="4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6"/>
                  </a:lnTo>
                  <a:lnTo>
                    <a:pt x="8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4" y="14"/>
                  </a:lnTo>
                  <a:lnTo>
                    <a:pt x="28" y="14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2" y="18"/>
                  </a:lnTo>
                  <a:lnTo>
                    <a:pt x="30" y="20"/>
                  </a:lnTo>
                  <a:lnTo>
                    <a:pt x="30" y="20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74" y="2307"/>
              <a:ext cx="32" cy="22"/>
            </a:xfrm>
            <a:custGeom>
              <a:avLst/>
              <a:gdLst>
                <a:gd name="T0" fmla="*/ 2 w 32"/>
                <a:gd name="T1" fmla="*/ 0 h 22"/>
                <a:gd name="T2" fmla="*/ 2 w 32"/>
                <a:gd name="T3" fmla="*/ 0 h 22"/>
                <a:gd name="T4" fmla="*/ 0 w 32"/>
                <a:gd name="T5" fmla="*/ 2 h 22"/>
                <a:gd name="T6" fmla="*/ 0 w 32"/>
                <a:gd name="T7" fmla="*/ 8 h 22"/>
                <a:gd name="T8" fmla="*/ 0 w 32"/>
                <a:gd name="T9" fmla="*/ 12 h 22"/>
                <a:gd name="T10" fmla="*/ 4 w 32"/>
                <a:gd name="T11" fmla="*/ 18 h 22"/>
                <a:gd name="T12" fmla="*/ 4 w 32"/>
                <a:gd name="T13" fmla="*/ 18 h 22"/>
                <a:gd name="T14" fmla="*/ 10 w 32"/>
                <a:gd name="T15" fmla="*/ 22 h 22"/>
                <a:gd name="T16" fmla="*/ 18 w 32"/>
                <a:gd name="T17" fmla="*/ 22 h 22"/>
                <a:gd name="T18" fmla="*/ 24 w 32"/>
                <a:gd name="T19" fmla="*/ 20 h 22"/>
                <a:gd name="T20" fmla="*/ 30 w 32"/>
                <a:gd name="T21" fmla="*/ 14 h 22"/>
                <a:gd name="T22" fmla="*/ 30 w 32"/>
                <a:gd name="T23" fmla="*/ 14 h 22"/>
                <a:gd name="T24" fmla="*/ 32 w 32"/>
                <a:gd name="T25" fmla="*/ 10 h 22"/>
                <a:gd name="T26" fmla="*/ 32 w 32"/>
                <a:gd name="T27" fmla="*/ 6 h 22"/>
                <a:gd name="T28" fmla="*/ 30 w 32"/>
                <a:gd name="T29" fmla="*/ 4 h 22"/>
                <a:gd name="T30" fmla="*/ 30 w 32"/>
                <a:gd name="T31" fmla="*/ 4 h 22"/>
                <a:gd name="T32" fmla="*/ 24 w 32"/>
                <a:gd name="T33" fmla="*/ 2 h 22"/>
                <a:gd name="T34" fmla="*/ 16 w 32"/>
                <a:gd name="T35" fmla="*/ 0 h 22"/>
                <a:gd name="T36" fmla="*/ 2 w 32"/>
                <a:gd name="T37" fmla="*/ 0 h 22"/>
                <a:gd name="T38" fmla="*/ 2 w 32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0" y="22"/>
                  </a:lnTo>
                  <a:lnTo>
                    <a:pt x="18" y="22"/>
                  </a:lnTo>
                  <a:lnTo>
                    <a:pt x="24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0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08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578" y="2311"/>
              <a:ext cx="6" cy="6"/>
            </a:xfrm>
            <a:custGeom>
              <a:avLst/>
              <a:gdLst>
                <a:gd name="T0" fmla="*/ 6 w 6"/>
                <a:gd name="T1" fmla="*/ 2 h 6"/>
                <a:gd name="T2" fmla="*/ 6 w 6"/>
                <a:gd name="T3" fmla="*/ 2 h 6"/>
                <a:gd name="T4" fmla="*/ 6 w 6"/>
                <a:gd name="T5" fmla="*/ 4 h 6"/>
                <a:gd name="T6" fmla="*/ 4 w 6"/>
                <a:gd name="T7" fmla="*/ 6 h 6"/>
                <a:gd name="T8" fmla="*/ 4 w 6"/>
                <a:gd name="T9" fmla="*/ 6 h 6"/>
                <a:gd name="T10" fmla="*/ 2 w 6"/>
                <a:gd name="T11" fmla="*/ 6 h 6"/>
                <a:gd name="T12" fmla="*/ 0 w 6"/>
                <a:gd name="T13" fmla="*/ 4 h 6"/>
                <a:gd name="T14" fmla="*/ 0 w 6"/>
                <a:gd name="T15" fmla="*/ 4 h 6"/>
                <a:gd name="T16" fmla="*/ 0 w 6"/>
                <a:gd name="T17" fmla="*/ 2 h 6"/>
                <a:gd name="T18" fmla="*/ 0 w 6"/>
                <a:gd name="T19" fmla="*/ 0 h 6"/>
                <a:gd name="T20" fmla="*/ 0 w 6"/>
                <a:gd name="T21" fmla="*/ 0 h 6"/>
                <a:gd name="T22" fmla="*/ 4 w 6"/>
                <a:gd name="T23" fmla="*/ 0 h 6"/>
                <a:gd name="T24" fmla="*/ 6 w 6"/>
                <a:gd name="T25" fmla="*/ 2 h 6"/>
                <a:gd name="T26" fmla="*/ 6 w 6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586" y="2309"/>
              <a:ext cx="8" cy="20"/>
            </a:xfrm>
            <a:custGeom>
              <a:avLst/>
              <a:gdLst>
                <a:gd name="T0" fmla="*/ 0 w 8"/>
                <a:gd name="T1" fmla="*/ 20 h 20"/>
                <a:gd name="T2" fmla="*/ 0 w 8"/>
                <a:gd name="T3" fmla="*/ 20 h 20"/>
                <a:gd name="T4" fmla="*/ 0 w 8"/>
                <a:gd name="T5" fmla="*/ 14 h 20"/>
                <a:gd name="T6" fmla="*/ 2 w 8"/>
                <a:gd name="T7" fmla="*/ 6 h 20"/>
                <a:gd name="T8" fmla="*/ 4 w 8"/>
                <a:gd name="T9" fmla="*/ 0 h 20"/>
                <a:gd name="T10" fmla="*/ 6 w 8"/>
                <a:gd name="T11" fmla="*/ 0 h 20"/>
                <a:gd name="T12" fmla="*/ 6 w 8"/>
                <a:gd name="T13" fmla="*/ 0 h 20"/>
                <a:gd name="T14" fmla="*/ 8 w 8"/>
                <a:gd name="T15" fmla="*/ 2 h 20"/>
                <a:gd name="T16" fmla="*/ 8 w 8"/>
                <a:gd name="T17" fmla="*/ 6 h 20"/>
                <a:gd name="T18" fmla="*/ 6 w 8"/>
                <a:gd name="T19" fmla="*/ 14 h 20"/>
                <a:gd name="T20" fmla="*/ 2 w 8"/>
                <a:gd name="T21" fmla="*/ 18 h 20"/>
                <a:gd name="T22" fmla="*/ 0 w 8"/>
                <a:gd name="T23" fmla="*/ 20 h 20"/>
                <a:gd name="T24" fmla="*/ 0 w 8"/>
                <a:gd name="T2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0">
                  <a:moveTo>
                    <a:pt x="0" y="20"/>
                  </a:moveTo>
                  <a:lnTo>
                    <a:pt x="0" y="20"/>
                  </a:lnTo>
                  <a:lnTo>
                    <a:pt x="0" y="14"/>
                  </a:lnTo>
                  <a:lnTo>
                    <a:pt x="2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14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2594" y="231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16 h 16"/>
                <a:gd name="T4" fmla="*/ 4 w 8"/>
                <a:gd name="T5" fmla="*/ 4 h 16"/>
                <a:gd name="T6" fmla="*/ 4 w 8"/>
                <a:gd name="T7" fmla="*/ 0 h 16"/>
                <a:gd name="T8" fmla="*/ 6 w 8"/>
                <a:gd name="T9" fmla="*/ 0 h 16"/>
                <a:gd name="T10" fmla="*/ 6 w 8"/>
                <a:gd name="T11" fmla="*/ 0 h 16"/>
                <a:gd name="T12" fmla="*/ 8 w 8"/>
                <a:gd name="T13" fmla="*/ 4 h 16"/>
                <a:gd name="T14" fmla="*/ 8 w 8"/>
                <a:gd name="T15" fmla="*/ 6 h 16"/>
                <a:gd name="T16" fmla="*/ 6 w 8"/>
                <a:gd name="T17" fmla="*/ 12 h 16"/>
                <a:gd name="T18" fmla="*/ 2 w 8"/>
                <a:gd name="T19" fmla="*/ 16 h 16"/>
                <a:gd name="T20" fmla="*/ 0 w 8"/>
                <a:gd name="T21" fmla="*/ 16 h 16"/>
                <a:gd name="T22" fmla="*/ 0 w 8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16"/>
                  </a:lnTo>
                  <a:lnTo>
                    <a:pt x="4" y="4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4"/>
                  </a:lnTo>
                  <a:lnTo>
                    <a:pt x="8" y="6"/>
                  </a:lnTo>
                  <a:lnTo>
                    <a:pt x="6" y="1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C9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648" y="2323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0 w 6"/>
                <a:gd name="T3" fmla="*/ 18 h 18"/>
                <a:gd name="T4" fmla="*/ 0 w 6"/>
                <a:gd name="T5" fmla="*/ 12 h 18"/>
                <a:gd name="T6" fmla="*/ 0 w 6"/>
                <a:gd name="T7" fmla="*/ 6 h 18"/>
                <a:gd name="T8" fmla="*/ 2 w 6"/>
                <a:gd name="T9" fmla="*/ 2 h 18"/>
                <a:gd name="T10" fmla="*/ 4 w 6"/>
                <a:gd name="T11" fmla="*/ 0 h 18"/>
                <a:gd name="T12" fmla="*/ 4 w 6"/>
                <a:gd name="T13" fmla="*/ 0 h 18"/>
                <a:gd name="T14" fmla="*/ 6 w 6"/>
                <a:gd name="T15" fmla="*/ 6 h 18"/>
                <a:gd name="T16" fmla="*/ 4 w 6"/>
                <a:gd name="T17" fmla="*/ 12 h 18"/>
                <a:gd name="T18" fmla="*/ 2 w 6"/>
                <a:gd name="T19" fmla="*/ 16 h 18"/>
                <a:gd name="T20" fmla="*/ 0 w 6"/>
                <a:gd name="T21" fmla="*/ 18 h 18"/>
                <a:gd name="T22" fmla="*/ 0 w 6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6"/>
                  </a:lnTo>
                  <a:lnTo>
                    <a:pt x="4" y="12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2644" y="2327"/>
              <a:ext cx="6" cy="4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6 w 6"/>
                <a:gd name="T5" fmla="*/ 2 h 4"/>
                <a:gd name="T6" fmla="*/ 4 w 6"/>
                <a:gd name="T7" fmla="*/ 4 h 4"/>
                <a:gd name="T8" fmla="*/ 4 w 6"/>
                <a:gd name="T9" fmla="*/ 4 h 4"/>
                <a:gd name="T10" fmla="*/ 2 w 6"/>
                <a:gd name="T11" fmla="*/ 4 h 4"/>
                <a:gd name="T12" fmla="*/ 2 w 6"/>
                <a:gd name="T13" fmla="*/ 4 h 4"/>
                <a:gd name="T14" fmla="*/ 2 w 6"/>
                <a:gd name="T15" fmla="*/ 4 h 4"/>
                <a:gd name="T16" fmla="*/ 0 w 6"/>
                <a:gd name="T17" fmla="*/ 0 h 4"/>
                <a:gd name="T18" fmla="*/ 2 w 6"/>
                <a:gd name="T19" fmla="*/ 0 h 4"/>
                <a:gd name="T20" fmla="*/ 2 w 6"/>
                <a:gd name="T21" fmla="*/ 0 h 4"/>
                <a:gd name="T22" fmla="*/ 4 w 6"/>
                <a:gd name="T23" fmla="*/ 0 h 4"/>
                <a:gd name="T24" fmla="*/ 6 w 6"/>
                <a:gd name="T25" fmla="*/ 0 h 4"/>
                <a:gd name="T26" fmla="*/ 6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2628" y="2317"/>
              <a:ext cx="60" cy="42"/>
            </a:xfrm>
            <a:custGeom>
              <a:avLst/>
              <a:gdLst>
                <a:gd name="T0" fmla="*/ 6 w 60"/>
                <a:gd name="T1" fmla="*/ 40 h 42"/>
                <a:gd name="T2" fmla="*/ 6 w 60"/>
                <a:gd name="T3" fmla="*/ 40 h 42"/>
                <a:gd name="T4" fmla="*/ 4 w 60"/>
                <a:gd name="T5" fmla="*/ 42 h 42"/>
                <a:gd name="T6" fmla="*/ 2 w 60"/>
                <a:gd name="T7" fmla="*/ 40 h 42"/>
                <a:gd name="T8" fmla="*/ 2 w 60"/>
                <a:gd name="T9" fmla="*/ 40 h 42"/>
                <a:gd name="T10" fmla="*/ 0 w 60"/>
                <a:gd name="T11" fmla="*/ 36 h 42"/>
                <a:gd name="T12" fmla="*/ 0 w 60"/>
                <a:gd name="T13" fmla="*/ 30 h 42"/>
                <a:gd name="T14" fmla="*/ 2 w 60"/>
                <a:gd name="T15" fmla="*/ 24 h 42"/>
                <a:gd name="T16" fmla="*/ 2 w 60"/>
                <a:gd name="T17" fmla="*/ 24 h 42"/>
                <a:gd name="T18" fmla="*/ 8 w 60"/>
                <a:gd name="T19" fmla="*/ 14 h 42"/>
                <a:gd name="T20" fmla="*/ 18 w 60"/>
                <a:gd name="T21" fmla="*/ 6 h 42"/>
                <a:gd name="T22" fmla="*/ 26 w 60"/>
                <a:gd name="T23" fmla="*/ 2 h 42"/>
                <a:gd name="T24" fmla="*/ 36 w 60"/>
                <a:gd name="T25" fmla="*/ 0 h 42"/>
                <a:gd name="T26" fmla="*/ 44 w 60"/>
                <a:gd name="T27" fmla="*/ 0 h 42"/>
                <a:gd name="T28" fmla="*/ 52 w 60"/>
                <a:gd name="T29" fmla="*/ 0 h 42"/>
                <a:gd name="T30" fmla="*/ 60 w 60"/>
                <a:gd name="T31" fmla="*/ 2 h 42"/>
                <a:gd name="T32" fmla="*/ 60 w 60"/>
                <a:gd name="T33" fmla="*/ 2 h 42"/>
                <a:gd name="T34" fmla="*/ 50 w 60"/>
                <a:gd name="T35" fmla="*/ 0 h 42"/>
                <a:gd name="T36" fmla="*/ 42 w 60"/>
                <a:gd name="T37" fmla="*/ 2 h 42"/>
                <a:gd name="T38" fmla="*/ 32 w 60"/>
                <a:gd name="T39" fmla="*/ 4 h 42"/>
                <a:gd name="T40" fmla="*/ 32 w 60"/>
                <a:gd name="T41" fmla="*/ 4 h 42"/>
                <a:gd name="T42" fmla="*/ 24 w 60"/>
                <a:gd name="T43" fmla="*/ 8 h 42"/>
                <a:gd name="T44" fmla="*/ 16 w 60"/>
                <a:gd name="T45" fmla="*/ 12 h 42"/>
                <a:gd name="T46" fmla="*/ 10 w 60"/>
                <a:gd name="T47" fmla="*/ 18 h 42"/>
                <a:gd name="T48" fmla="*/ 6 w 60"/>
                <a:gd name="T49" fmla="*/ 26 h 42"/>
                <a:gd name="T50" fmla="*/ 6 w 60"/>
                <a:gd name="T51" fmla="*/ 26 h 42"/>
                <a:gd name="T52" fmla="*/ 4 w 60"/>
                <a:gd name="T53" fmla="*/ 30 h 42"/>
                <a:gd name="T54" fmla="*/ 4 w 60"/>
                <a:gd name="T55" fmla="*/ 36 h 42"/>
                <a:gd name="T56" fmla="*/ 6 w 60"/>
                <a:gd name="T57" fmla="*/ 40 h 42"/>
                <a:gd name="T58" fmla="*/ 6 w 60"/>
                <a:gd name="T5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0" h="42">
                  <a:moveTo>
                    <a:pt x="6" y="40"/>
                  </a:moveTo>
                  <a:lnTo>
                    <a:pt x="6" y="40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8" y="14"/>
                  </a:lnTo>
                  <a:lnTo>
                    <a:pt x="18" y="6"/>
                  </a:lnTo>
                  <a:lnTo>
                    <a:pt x="26" y="2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0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2"/>
                  </a:lnTo>
                  <a:lnTo>
                    <a:pt x="10" y="1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30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6" y="40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2830" y="2119"/>
              <a:ext cx="82" cy="66"/>
            </a:xfrm>
            <a:custGeom>
              <a:avLst/>
              <a:gdLst>
                <a:gd name="T0" fmla="*/ 82 w 82"/>
                <a:gd name="T1" fmla="*/ 28 h 66"/>
                <a:gd name="T2" fmla="*/ 82 w 82"/>
                <a:gd name="T3" fmla="*/ 28 h 66"/>
                <a:gd name="T4" fmla="*/ 82 w 82"/>
                <a:gd name="T5" fmla="*/ 40 h 66"/>
                <a:gd name="T6" fmla="*/ 80 w 82"/>
                <a:gd name="T7" fmla="*/ 48 h 66"/>
                <a:gd name="T8" fmla="*/ 78 w 82"/>
                <a:gd name="T9" fmla="*/ 50 h 66"/>
                <a:gd name="T10" fmla="*/ 74 w 82"/>
                <a:gd name="T11" fmla="*/ 52 h 66"/>
                <a:gd name="T12" fmla="*/ 74 w 82"/>
                <a:gd name="T13" fmla="*/ 52 h 66"/>
                <a:gd name="T14" fmla="*/ 64 w 82"/>
                <a:gd name="T15" fmla="*/ 54 h 66"/>
                <a:gd name="T16" fmla="*/ 56 w 82"/>
                <a:gd name="T17" fmla="*/ 58 h 66"/>
                <a:gd name="T18" fmla="*/ 46 w 82"/>
                <a:gd name="T19" fmla="*/ 62 h 66"/>
                <a:gd name="T20" fmla="*/ 46 w 82"/>
                <a:gd name="T21" fmla="*/ 62 h 66"/>
                <a:gd name="T22" fmla="*/ 38 w 82"/>
                <a:gd name="T23" fmla="*/ 66 h 66"/>
                <a:gd name="T24" fmla="*/ 32 w 82"/>
                <a:gd name="T25" fmla="*/ 66 h 66"/>
                <a:gd name="T26" fmla="*/ 28 w 82"/>
                <a:gd name="T27" fmla="*/ 64 h 66"/>
                <a:gd name="T28" fmla="*/ 24 w 82"/>
                <a:gd name="T29" fmla="*/ 62 h 66"/>
                <a:gd name="T30" fmla="*/ 24 w 82"/>
                <a:gd name="T31" fmla="*/ 62 h 66"/>
                <a:gd name="T32" fmla="*/ 22 w 82"/>
                <a:gd name="T33" fmla="*/ 60 h 66"/>
                <a:gd name="T34" fmla="*/ 20 w 82"/>
                <a:gd name="T35" fmla="*/ 60 h 66"/>
                <a:gd name="T36" fmla="*/ 16 w 82"/>
                <a:gd name="T37" fmla="*/ 60 h 66"/>
                <a:gd name="T38" fmla="*/ 16 w 82"/>
                <a:gd name="T39" fmla="*/ 60 h 66"/>
                <a:gd name="T40" fmla="*/ 12 w 82"/>
                <a:gd name="T41" fmla="*/ 58 h 66"/>
                <a:gd name="T42" fmla="*/ 12 w 82"/>
                <a:gd name="T43" fmla="*/ 54 h 66"/>
                <a:gd name="T44" fmla="*/ 10 w 82"/>
                <a:gd name="T45" fmla="*/ 50 h 66"/>
                <a:gd name="T46" fmla="*/ 0 w 82"/>
                <a:gd name="T47" fmla="*/ 46 h 66"/>
                <a:gd name="T48" fmla="*/ 40 w 82"/>
                <a:gd name="T49" fmla="*/ 12 h 66"/>
                <a:gd name="T50" fmla="*/ 72 w 82"/>
                <a:gd name="T51" fmla="*/ 0 h 66"/>
                <a:gd name="T52" fmla="*/ 82 w 82"/>
                <a:gd name="T53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66">
                  <a:moveTo>
                    <a:pt x="82" y="28"/>
                  </a:moveTo>
                  <a:lnTo>
                    <a:pt x="82" y="28"/>
                  </a:lnTo>
                  <a:lnTo>
                    <a:pt x="82" y="40"/>
                  </a:lnTo>
                  <a:lnTo>
                    <a:pt x="80" y="48"/>
                  </a:lnTo>
                  <a:lnTo>
                    <a:pt x="78" y="50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64" y="54"/>
                  </a:lnTo>
                  <a:lnTo>
                    <a:pt x="56" y="58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28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2" y="58"/>
                  </a:lnTo>
                  <a:lnTo>
                    <a:pt x="12" y="54"/>
                  </a:lnTo>
                  <a:lnTo>
                    <a:pt x="10" y="50"/>
                  </a:lnTo>
                  <a:lnTo>
                    <a:pt x="0" y="46"/>
                  </a:lnTo>
                  <a:lnTo>
                    <a:pt x="40" y="12"/>
                  </a:lnTo>
                  <a:lnTo>
                    <a:pt x="72" y="0"/>
                  </a:lnTo>
                  <a:lnTo>
                    <a:pt x="82" y="28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2830" y="2119"/>
              <a:ext cx="82" cy="66"/>
            </a:xfrm>
            <a:custGeom>
              <a:avLst/>
              <a:gdLst>
                <a:gd name="T0" fmla="*/ 82 w 82"/>
                <a:gd name="T1" fmla="*/ 28 h 66"/>
                <a:gd name="T2" fmla="*/ 82 w 82"/>
                <a:gd name="T3" fmla="*/ 28 h 66"/>
                <a:gd name="T4" fmla="*/ 82 w 82"/>
                <a:gd name="T5" fmla="*/ 40 h 66"/>
                <a:gd name="T6" fmla="*/ 80 w 82"/>
                <a:gd name="T7" fmla="*/ 48 h 66"/>
                <a:gd name="T8" fmla="*/ 78 w 82"/>
                <a:gd name="T9" fmla="*/ 50 h 66"/>
                <a:gd name="T10" fmla="*/ 74 w 82"/>
                <a:gd name="T11" fmla="*/ 52 h 66"/>
                <a:gd name="T12" fmla="*/ 74 w 82"/>
                <a:gd name="T13" fmla="*/ 52 h 66"/>
                <a:gd name="T14" fmla="*/ 64 w 82"/>
                <a:gd name="T15" fmla="*/ 54 h 66"/>
                <a:gd name="T16" fmla="*/ 56 w 82"/>
                <a:gd name="T17" fmla="*/ 58 h 66"/>
                <a:gd name="T18" fmla="*/ 46 w 82"/>
                <a:gd name="T19" fmla="*/ 62 h 66"/>
                <a:gd name="T20" fmla="*/ 46 w 82"/>
                <a:gd name="T21" fmla="*/ 62 h 66"/>
                <a:gd name="T22" fmla="*/ 38 w 82"/>
                <a:gd name="T23" fmla="*/ 66 h 66"/>
                <a:gd name="T24" fmla="*/ 32 w 82"/>
                <a:gd name="T25" fmla="*/ 66 h 66"/>
                <a:gd name="T26" fmla="*/ 28 w 82"/>
                <a:gd name="T27" fmla="*/ 64 h 66"/>
                <a:gd name="T28" fmla="*/ 24 w 82"/>
                <a:gd name="T29" fmla="*/ 62 h 66"/>
                <a:gd name="T30" fmla="*/ 24 w 82"/>
                <a:gd name="T31" fmla="*/ 62 h 66"/>
                <a:gd name="T32" fmla="*/ 22 w 82"/>
                <a:gd name="T33" fmla="*/ 60 h 66"/>
                <a:gd name="T34" fmla="*/ 20 w 82"/>
                <a:gd name="T35" fmla="*/ 60 h 66"/>
                <a:gd name="T36" fmla="*/ 16 w 82"/>
                <a:gd name="T37" fmla="*/ 60 h 66"/>
                <a:gd name="T38" fmla="*/ 16 w 82"/>
                <a:gd name="T39" fmla="*/ 60 h 66"/>
                <a:gd name="T40" fmla="*/ 12 w 82"/>
                <a:gd name="T41" fmla="*/ 58 h 66"/>
                <a:gd name="T42" fmla="*/ 12 w 82"/>
                <a:gd name="T43" fmla="*/ 54 h 66"/>
                <a:gd name="T44" fmla="*/ 10 w 82"/>
                <a:gd name="T45" fmla="*/ 50 h 66"/>
                <a:gd name="T46" fmla="*/ 0 w 82"/>
                <a:gd name="T47" fmla="*/ 46 h 66"/>
                <a:gd name="T48" fmla="*/ 40 w 82"/>
                <a:gd name="T49" fmla="*/ 12 h 66"/>
                <a:gd name="T50" fmla="*/ 72 w 82"/>
                <a:gd name="T5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66">
                  <a:moveTo>
                    <a:pt x="82" y="28"/>
                  </a:moveTo>
                  <a:lnTo>
                    <a:pt x="82" y="28"/>
                  </a:lnTo>
                  <a:lnTo>
                    <a:pt x="82" y="40"/>
                  </a:lnTo>
                  <a:lnTo>
                    <a:pt x="80" y="48"/>
                  </a:lnTo>
                  <a:lnTo>
                    <a:pt x="78" y="50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64" y="54"/>
                  </a:lnTo>
                  <a:lnTo>
                    <a:pt x="56" y="58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28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2" y="58"/>
                  </a:lnTo>
                  <a:lnTo>
                    <a:pt x="12" y="54"/>
                  </a:lnTo>
                  <a:lnTo>
                    <a:pt x="10" y="50"/>
                  </a:lnTo>
                  <a:lnTo>
                    <a:pt x="0" y="46"/>
                  </a:lnTo>
                  <a:lnTo>
                    <a:pt x="40" y="12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2632" y="1917"/>
              <a:ext cx="72" cy="52"/>
            </a:xfrm>
            <a:custGeom>
              <a:avLst/>
              <a:gdLst>
                <a:gd name="T0" fmla="*/ 72 w 72"/>
                <a:gd name="T1" fmla="*/ 0 h 52"/>
                <a:gd name="T2" fmla="*/ 72 w 72"/>
                <a:gd name="T3" fmla="*/ 0 h 52"/>
                <a:gd name="T4" fmla="*/ 56 w 72"/>
                <a:gd name="T5" fmla="*/ 4 h 52"/>
                <a:gd name="T6" fmla="*/ 42 w 72"/>
                <a:gd name="T7" fmla="*/ 10 h 52"/>
                <a:gd name="T8" fmla="*/ 30 w 72"/>
                <a:gd name="T9" fmla="*/ 14 h 52"/>
                <a:gd name="T10" fmla="*/ 30 w 72"/>
                <a:gd name="T11" fmla="*/ 14 h 52"/>
                <a:gd name="T12" fmla="*/ 18 w 72"/>
                <a:gd name="T13" fmla="*/ 22 h 52"/>
                <a:gd name="T14" fmla="*/ 8 w 72"/>
                <a:gd name="T15" fmla="*/ 30 h 52"/>
                <a:gd name="T16" fmla="*/ 0 w 72"/>
                <a:gd name="T17" fmla="*/ 40 h 52"/>
                <a:gd name="T18" fmla="*/ 50 w 72"/>
                <a:gd name="T19" fmla="*/ 52 h 52"/>
                <a:gd name="T20" fmla="*/ 58 w 72"/>
                <a:gd name="T21" fmla="*/ 32 h 52"/>
                <a:gd name="T22" fmla="*/ 72 w 72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52">
                  <a:moveTo>
                    <a:pt x="72" y="0"/>
                  </a:moveTo>
                  <a:lnTo>
                    <a:pt x="72" y="0"/>
                  </a:lnTo>
                  <a:lnTo>
                    <a:pt x="56" y="4"/>
                  </a:lnTo>
                  <a:lnTo>
                    <a:pt x="42" y="1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18" y="22"/>
                  </a:lnTo>
                  <a:lnTo>
                    <a:pt x="8" y="30"/>
                  </a:lnTo>
                  <a:lnTo>
                    <a:pt x="0" y="40"/>
                  </a:lnTo>
                  <a:lnTo>
                    <a:pt x="50" y="52"/>
                  </a:lnTo>
                  <a:lnTo>
                    <a:pt x="58" y="3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110" y="2027"/>
              <a:ext cx="346" cy="136"/>
            </a:xfrm>
            <a:custGeom>
              <a:avLst/>
              <a:gdLst>
                <a:gd name="T0" fmla="*/ 88 w 346"/>
                <a:gd name="T1" fmla="*/ 88 h 136"/>
                <a:gd name="T2" fmla="*/ 88 w 346"/>
                <a:gd name="T3" fmla="*/ 88 h 136"/>
                <a:gd name="T4" fmla="*/ 114 w 346"/>
                <a:gd name="T5" fmla="*/ 82 h 136"/>
                <a:gd name="T6" fmla="*/ 146 w 346"/>
                <a:gd name="T7" fmla="*/ 74 h 136"/>
                <a:gd name="T8" fmla="*/ 182 w 346"/>
                <a:gd name="T9" fmla="*/ 62 h 136"/>
                <a:gd name="T10" fmla="*/ 218 w 346"/>
                <a:gd name="T11" fmla="*/ 50 h 136"/>
                <a:gd name="T12" fmla="*/ 218 w 346"/>
                <a:gd name="T13" fmla="*/ 50 h 136"/>
                <a:gd name="T14" fmla="*/ 272 w 346"/>
                <a:gd name="T15" fmla="*/ 24 h 136"/>
                <a:gd name="T16" fmla="*/ 320 w 346"/>
                <a:gd name="T17" fmla="*/ 2 h 136"/>
                <a:gd name="T18" fmla="*/ 320 w 346"/>
                <a:gd name="T19" fmla="*/ 2 h 136"/>
                <a:gd name="T20" fmla="*/ 328 w 346"/>
                <a:gd name="T21" fmla="*/ 0 h 136"/>
                <a:gd name="T22" fmla="*/ 336 w 346"/>
                <a:gd name="T23" fmla="*/ 0 h 136"/>
                <a:gd name="T24" fmla="*/ 342 w 346"/>
                <a:gd name="T25" fmla="*/ 2 h 136"/>
                <a:gd name="T26" fmla="*/ 342 w 346"/>
                <a:gd name="T27" fmla="*/ 2 h 136"/>
                <a:gd name="T28" fmla="*/ 344 w 346"/>
                <a:gd name="T29" fmla="*/ 4 h 136"/>
                <a:gd name="T30" fmla="*/ 346 w 346"/>
                <a:gd name="T31" fmla="*/ 8 h 136"/>
                <a:gd name="T32" fmla="*/ 346 w 346"/>
                <a:gd name="T33" fmla="*/ 16 h 136"/>
                <a:gd name="T34" fmla="*/ 344 w 346"/>
                <a:gd name="T35" fmla="*/ 22 h 136"/>
                <a:gd name="T36" fmla="*/ 342 w 346"/>
                <a:gd name="T37" fmla="*/ 26 h 136"/>
                <a:gd name="T38" fmla="*/ 342 w 346"/>
                <a:gd name="T39" fmla="*/ 26 h 136"/>
                <a:gd name="T40" fmla="*/ 334 w 346"/>
                <a:gd name="T41" fmla="*/ 34 h 136"/>
                <a:gd name="T42" fmla="*/ 322 w 346"/>
                <a:gd name="T43" fmla="*/ 40 h 136"/>
                <a:gd name="T44" fmla="*/ 294 w 346"/>
                <a:gd name="T45" fmla="*/ 58 h 136"/>
                <a:gd name="T46" fmla="*/ 234 w 346"/>
                <a:gd name="T47" fmla="*/ 86 h 136"/>
                <a:gd name="T48" fmla="*/ 234 w 346"/>
                <a:gd name="T49" fmla="*/ 86 h 136"/>
                <a:gd name="T50" fmla="*/ 212 w 346"/>
                <a:gd name="T51" fmla="*/ 96 h 136"/>
                <a:gd name="T52" fmla="*/ 188 w 346"/>
                <a:gd name="T53" fmla="*/ 104 h 136"/>
                <a:gd name="T54" fmla="*/ 134 w 346"/>
                <a:gd name="T55" fmla="*/ 118 h 136"/>
                <a:gd name="T56" fmla="*/ 90 w 346"/>
                <a:gd name="T57" fmla="*/ 128 h 136"/>
                <a:gd name="T58" fmla="*/ 70 w 346"/>
                <a:gd name="T59" fmla="*/ 132 h 136"/>
                <a:gd name="T60" fmla="*/ 70 w 346"/>
                <a:gd name="T61" fmla="*/ 132 h 136"/>
                <a:gd name="T62" fmla="*/ 32 w 346"/>
                <a:gd name="T63" fmla="*/ 136 h 136"/>
                <a:gd name="T64" fmla="*/ 10 w 346"/>
                <a:gd name="T65" fmla="*/ 136 h 136"/>
                <a:gd name="T66" fmla="*/ 2 w 346"/>
                <a:gd name="T67" fmla="*/ 134 h 136"/>
                <a:gd name="T68" fmla="*/ 0 w 346"/>
                <a:gd name="T69" fmla="*/ 134 h 136"/>
                <a:gd name="T70" fmla="*/ 8 w 346"/>
                <a:gd name="T71" fmla="*/ 92 h 136"/>
                <a:gd name="T72" fmla="*/ 8 w 346"/>
                <a:gd name="T73" fmla="*/ 92 h 136"/>
                <a:gd name="T74" fmla="*/ 36 w 346"/>
                <a:gd name="T75" fmla="*/ 92 h 136"/>
                <a:gd name="T76" fmla="*/ 62 w 346"/>
                <a:gd name="T77" fmla="*/ 90 h 136"/>
                <a:gd name="T78" fmla="*/ 88 w 346"/>
                <a:gd name="T79" fmla="*/ 88 h 136"/>
                <a:gd name="T80" fmla="*/ 88 w 346"/>
                <a:gd name="T81" fmla="*/ 8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6" h="136">
                  <a:moveTo>
                    <a:pt x="88" y="88"/>
                  </a:moveTo>
                  <a:lnTo>
                    <a:pt x="88" y="88"/>
                  </a:lnTo>
                  <a:lnTo>
                    <a:pt x="114" y="82"/>
                  </a:lnTo>
                  <a:lnTo>
                    <a:pt x="146" y="74"/>
                  </a:lnTo>
                  <a:lnTo>
                    <a:pt x="182" y="62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72" y="24"/>
                  </a:lnTo>
                  <a:lnTo>
                    <a:pt x="320" y="2"/>
                  </a:lnTo>
                  <a:lnTo>
                    <a:pt x="320" y="2"/>
                  </a:lnTo>
                  <a:lnTo>
                    <a:pt x="328" y="0"/>
                  </a:lnTo>
                  <a:lnTo>
                    <a:pt x="336" y="0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4"/>
                  </a:lnTo>
                  <a:lnTo>
                    <a:pt x="346" y="8"/>
                  </a:lnTo>
                  <a:lnTo>
                    <a:pt x="346" y="16"/>
                  </a:lnTo>
                  <a:lnTo>
                    <a:pt x="344" y="22"/>
                  </a:lnTo>
                  <a:lnTo>
                    <a:pt x="342" y="26"/>
                  </a:lnTo>
                  <a:lnTo>
                    <a:pt x="342" y="26"/>
                  </a:lnTo>
                  <a:lnTo>
                    <a:pt x="334" y="34"/>
                  </a:lnTo>
                  <a:lnTo>
                    <a:pt x="322" y="40"/>
                  </a:lnTo>
                  <a:lnTo>
                    <a:pt x="294" y="58"/>
                  </a:lnTo>
                  <a:lnTo>
                    <a:pt x="234" y="86"/>
                  </a:lnTo>
                  <a:lnTo>
                    <a:pt x="234" y="86"/>
                  </a:lnTo>
                  <a:lnTo>
                    <a:pt x="212" y="96"/>
                  </a:lnTo>
                  <a:lnTo>
                    <a:pt x="188" y="104"/>
                  </a:lnTo>
                  <a:lnTo>
                    <a:pt x="134" y="118"/>
                  </a:lnTo>
                  <a:lnTo>
                    <a:pt x="90" y="128"/>
                  </a:lnTo>
                  <a:lnTo>
                    <a:pt x="70" y="132"/>
                  </a:lnTo>
                  <a:lnTo>
                    <a:pt x="70" y="132"/>
                  </a:lnTo>
                  <a:lnTo>
                    <a:pt x="32" y="136"/>
                  </a:lnTo>
                  <a:lnTo>
                    <a:pt x="10" y="136"/>
                  </a:lnTo>
                  <a:lnTo>
                    <a:pt x="2" y="134"/>
                  </a:lnTo>
                  <a:lnTo>
                    <a:pt x="0" y="134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36" y="92"/>
                  </a:lnTo>
                  <a:lnTo>
                    <a:pt x="62" y="90"/>
                  </a:lnTo>
                  <a:lnTo>
                    <a:pt x="88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2732" y="1803"/>
              <a:ext cx="446" cy="418"/>
            </a:xfrm>
            <a:custGeom>
              <a:avLst/>
              <a:gdLst>
                <a:gd name="T0" fmla="*/ 86 w 446"/>
                <a:gd name="T1" fmla="*/ 48 h 418"/>
                <a:gd name="T2" fmla="*/ 130 w 446"/>
                <a:gd name="T3" fmla="*/ 8 h 418"/>
                <a:gd name="T4" fmla="*/ 172 w 446"/>
                <a:gd name="T5" fmla="*/ 0 h 418"/>
                <a:gd name="T6" fmla="*/ 202 w 446"/>
                <a:gd name="T7" fmla="*/ 10 h 418"/>
                <a:gd name="T8" fmla="*/ 222 w 446"/>
                <a:gd name="T9" fmla="*/ 18 h 418"/>
                <a:gd name="T10" fmla="*/ 268 w 446"/>
                <a:gd name="T11" fmla="*/ 16 h 418"/>
                <a:gd name="T12" fmla="*/ 304 w 446"/>
                <a:gd name="T13" fmla="*/ 14 h 418"/>
                <a:gd name="T14" fmla="*/ 342 w 446"/>
                <a:gd name="T15" fmla="*/ 32 h 418"/>
                <a:gd name="T16" fmla="*/ 392 w 446"/>
                <a:gd name="T17" fmla="*/ 74 h 418"/>
                <a:gd name="T18" fmla="*/ 418 w 446"/>
                <a:gd name="T19" fmla="*/ 108 h 418"/>
                <a:gd name="T20" fmla="*/ 436 w 446"/>
                <a:gd name="T21" fmla="*/ 146 h 418"/>
                <a:gd name="T22" fmla="*/ 446 w 446"/>
                <a:gd name="T23" fmla="*/ 236 h 418"/>
                <a:gd name="T24" fmla="*/ 446 w 446"/>
                <a:gd name="T25" fmla="*/ 260 h 418"/>
                <a:gd name="T26" fmla="*/ 432 w 446"/>
                <a:gd name="T27" fmla="*/ 288 h 418"/>
                <a:gd name="T28" fmla="*/ 410 w 446"/>
                <a:gd name="T29" fmla="*/ 312 h 418"/>
                <a:gd name="T30" fmla="*/ 398 w 446"/>
                <a:gd name="T31" fmla="*/ 320 h 418"/>
                <a:gd name="T32" fmla="*/ 394 w 446"/>
                <a:gd name="T33" fmla="*/ 340 h 418"/>
                <a:gd name="T34" fmla="*/ 398 w 446"/>
                <a:gd name="T35" fmla="*/ 362 h 418"/>
                <a:gd name="T36" fmla="*/ 396 w 446"/>
                <a:gd name="T37" fmla="*/ 380 h 418"/>
                <a:gd name="T38" fmla="*/ 368 w 446"/>
                <a:gd name="T39" fmla="*/ 388 h 418"/>
                <a:gd name="T40" fmla="*/ 340 w 446"/>
                <a:gd name="T41" fmla="*/ 384 h 418"/>
                <a:gd name="T42" fmla="*/ 282 w 446"/>
                <a:gd name="T43" fmla="*/ 392 h 418"/>
                <a:gd name="T44" fmla="*/ 262 w 446"/>
                <a:gd name="T45" fmla="*/ 398 h 418"/>
                <a:gd name="T46" fmla="*/ 254 w 446"/>
                <a:gd name="T47" fmla="*/ 400 h 418"/>
                <a:gd name="T48" fmla="*/ 238 w 446"/>
                <a:gd name="T49" fmla="*/ 392 h 418"/>
                <a:gd name="T50" fmla="*/ 230 w 446"/>
                <a:gd name="T51" fmla="*/ 388 h 418"/>
                <a:gd name="T52" fmla="*/ 228 w 446"/>
                <a:gd name="T53" fmla="*/ 380 h 418"/>
                <a:gd name="T54" fmla="*/ 236 w 446"/>
                <a:gd name="T55" fmla="*/ 366 h 418"/>
                <a:gd name="T56" fmla="*/ 200 w 446"/>
                <a:gd name="T57" fmla="*/ 366 h 418"/>
                <a:gd name="T58" fmla="*/ 178 w 446"/>
                <a:gd name="T59" fmla="*/ 356 h 418"/>
                <a:gd name="T60" fmla="*/ 170 w 446"/>
                <a:gd name="T61" fmla="*/ 336 h 418"/>
                <a:gd name="T62" fmla="*/ 156 w 446"/>
                <a:gd name="T63" fmla="*/ 338 h 418"/>
                <a:gd name="T64" fmla="*/ 132 w 446"/>
                <a:gd name="T65" fmla="*/ 352 h 418"/>
                <a:gd name="T66" fmla="*/ 106 w 446"/>
                <a:gd name="T67" fmla="*/ 362 h 418"/>
                <a:gd name="T68" fmla="*/ 74 w 446"/>
                <a:gd name="T69" fmla="*/ 390 h 418"/>
                <a:gd name="T70" fmla="*/ 34 w 446"/>
                <a:gd name="T71" fmla="*/ 416 h 418"/>
                <a:gd name="T72" fmla="*/ 20 w 446"/>
                <a:gd name="T73" fmla="*/ 416 h 418"/>
                <a:gd name="T74" fmla="*/ 4 w 446"/>
                <a:gd name="T75" fmla="*/ 408 h 418"/>
                <a:gd name="T76" fmla="*/ 2 w 446"/>
                <a:gd name="T77" fmla="*/ 400 h 418"/>
                <a:gd name="T78" fmla="*/ 0 w 446"/>
                <a:gd name="T79" fmla="*/ 390 h 418"/>
                <a:gd name="T80" fmla="*/ 4 w 446"/>
                <a:gd name="T81" fmla="*/ 382 h 418"/>
                <a:gd name="T82" fmla="*/ 18 w 446"/>
                <a:gd name="T83" fmla="*/ 376 h 418"/>
                <a:gd name="T84" fmla="*/ 38 w 446"/>
                <a:gd name="T85" fmla="*/ 364 h 418"/>
                <a:gd name="T86" fmla="*/ 116 w 446"/>
                <a:gd name="T87" fmla="*/ 260 h 418"/>
                <a:gd name="T88" fmla="*/ 116 w 446"/>
                <a:gd name="T89" fmla="*/ 246 h 418"/>
                <a:gd name="T90" fmla="*/ 108 w 446"/>
                <a:gd name="T91" fmla="*/ 234 h 418"/>
                <a:gd name="T92" fmla="*/ 48 w 446"/>
                <a:gd name="T93" fmla="*/ 16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418">
                  <a:moveTo>
                    <a:pt x="56" y="82"/>
                  </a:moveTo>
                  <a:lnTo>
                    <a:pt x="56" y="82"/>
                  </a:lnTo>
                  <a:lnTo>
                    <a:pt x="86" y="48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30" y="8"/>
                  </a:lnTo>
                  <a:lnTo>
                    <a:pt x="142" y="2"/>
                  </a:lnTo>
                  <a:lnTo>
                    <a:pt x="156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86" y="4"/>
                  </a:lnTo>
                  <a:lnTo>
                    <a:pt x="202" y="10"/>
                  </a:lnTo>
                  <a:lnTo>
                    <a:pt x="214" y="16"/>
                  </a:lnTo>
                  <a:lnTo>
                    <a:pt x="222" y="18"/>
                  </a:lnTo>
                  <a:lnTo>
                    <a:pt x="222" y="18"/>
                  </a:lnTo>
                  <a:lnTo>
                    <a:pt x="236" y="20"/>
                  </a:lnTo>
                  <a:lnTo>
                    <a:pt x="248" y="18"/>
                  </a:lnTo>
                  <a:lnTo>
                    <a:pt x="268" y="16"/>
                  </a:lnTo>
                  <a:lnTo>
                    <a:pt x="288" y="12"/>
                  </a:lnTo>
                  <a:lnTo>
                    <a:pt x="296" y="12"/>
                  </a:lnTo>
                  <a:lnTo>
                    <a:pt x="304" y="14"/>
                  </a:lnTo>
                  <a:lnTo>
                    <a:pt x="304" y="14"/>
                  </a:lnTo>
                  <a:lnTo>
                    <a:pt x="322" y="22"/>
                  </a:lnTo>
                  <a:lnTo>
                    <a:pt x="342" y="32"/>
                  </a:lnTo>
                  <a:lnTo>
                    <a:pt x="364" y="48"/>
                  </a:lnTo>
                  <a:lnTo>
                    <a:pt x="378" y="60"/>
                  </a:lnTo>
                  <a:lnTo>
                    <a:pt x="392" y="74"/>
                  </a:lnTo>
                  <a:lnTo>
                    <a:pt x="392" y="74"/>
                  </a:lnTo>
                  <a:lnTo>
                    <a:pt x="404" y="90"/>
                  </a:lnTo>
                  <a:lnTo>
                    <a:pt x="418" y="108"/>
                  </a:lnTo>
                  <a:lnTo>
                    <a:pt x="428" y="126"/>
                  </a:lnTo>
                  <a:lnTo>
                    <a:pt x="436" y="146"/>
                  </a:lnTo>
                  <a:lnTo>
                    <a:pt x="436" y="146"/>
                  </a:lnTo>
                  <a:lnTo>
                    <a:pt x="440" y="168"/>
                  </a:lnTo>
                  <a:lnTo>
                    <a:pt x="444" y="196"/>
                  </a:lnTo>
                  <a:lnTo>
                    <a:pt x="446" y="236"/>
                  </a:lnTo>
                  <a:lnTo>
                    <a:pt x="446" y="236"/>
                  </a:lnTo>
                  <a:lnTo>
                    <a:pt x="446" y="250"/>
                  </a:lnTo>
                  <a:lnTo>
                    <a:pt x="446" y="260"/>
                  </a:lnTo>
                  <a:lnTo>
                    <a:pt x="442" y="272"/>
                  </a:lnTo>
                  <a:lnTo>
                    <a:pt x="438" y="280"/>
                  </a:lnTo>
                  <a:lnTo>
                    <a:pt x="432" y="288"/>
                  </a:lnTo>
                  <a:lnTo>
                    <a:pt x="424" y="296"/>
                  </a:lnTo>
                  <a:lnTo>
                    <a:pt x="410" y="312"/>
                  </a:lnTo>
                  <a:lnTo>
                    <a:pt x="410" y="312"/>
                  </a:lnTo>
                  <a:lnTo>
                    <a:pt x="402" y="316"/>
                  </a:lnTo>
                  <a:lnTo>
                    <a:pt x="398" y="320"/>
                  </a:lnTo>
                  <a:lnTo>
                    <a:pt x="398" y="320"/>
                  </a:lnTo>
                  <a:lnTo>
                    <a:pt x="394" y="324"/>
                  </a:lnTo>
                  <a:lnTo>
                    <a:pt x="394" y="330"/>
                  </a:lnTo>
                  <a:lnTo>
                    <a:pt x="394" y="340"/>
                  </a:lnTo>
                  <a:lnTo>
                    <a:pt x="396" y="348"/>
                  </a:lnTo>
                  <a:lnTo>
                    <a:pt x="396" y="348"/>
                  </a:lnTo>
                  <a:lnTo>
                    <a:pt x="398" y="362"/>
                  </a:lnTo>
                  <a:lnTo>
                    <a:pt x="398" y="372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92" y="384"/>
                  </a:lnTo>
                  <a:lnTo>
                    <a:pt x="386" y="386"/>
                  </a:lnTo>
                  <a:lnTo>
                    <a:pt x="368" y="388"/>
                  </a:lnTo>
                  <a:lnTo>
                    <a:pt x="352" y="386"/>
                  </a:lnTo>
                  <a:lnTo>
                    <a:pt x="340" y="384"/>
                  </a:lnTo>
                  <a:lnTo>
                    <a:pt x="340" y="384"/>
                  </a:lnTo>
                  <a:lnTo>
                    <a:pt x="326" y="384"/>
                  </a:lnTo>
                  <a:lnTo>
                    <a:pt x="304" y="388"/>
                  </a:lnTo>
                  <a:lnTo>
                    <a:pt x="282" y="392"/>
                  </a:lnTo>
                  <a:lnTo>
                    <a:pt x="268" y="394"/>
                  </a:lnTo>
                  <a:lnTo>
                    <a:pt x="268" y="394"/>
                  </a:lnTo>
                  <a:lnTo>
                    <a:pt x="262" y="398"/>
                  </a:lnTo>
                  <a:lnTo>
                    <a:pt x="258" y="400"/>
                  </a:lnTo>
                  <a:lnTo>
                    <a:pt x="254" y="400"/>
                  </a:lnTo>
                  <a:lnTo>
                    <a:pt x="254" y="400"/>
                  </a:lnTo>
                  <a:lnTo>
                    <a:pt x="246" y="398"/>
                  </a:lnTo>
                  <a:lnTo>
                    <a:pt x="242" y="396"/>
                  </a:lnTo>
                  <a:lnTo>
                    <a:pt x="238" y="392"/>
                  </a:lnTo>
                  <a:lnTo>
                    <a:pt x="238" y="392"/>
                  </a:lnTo>
                  <a:lnTo>
                    <a:pt x="234" y="390"/>
                  </a:lnTo>
                  <a:lnTo>
                    <a:pt x="230" y="388"/>
                  </a:lnTo>
                  <a:lnTo>
                    <a:pt x="228" y="384"/>
                  </a:lnTo>
                  <a:lnTo>
                    <a:pt x="228" y="380"/>
                  </a:lnTo>
                  <a:lnTo>
                    <a:pt x="228" y="380"/>
                  </a:lnTo>
                  <a:lnTo>
                    <a:pt x="232" y="370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28" y="366"/>
                  </a:lnTo>
                  <a:lnTo>
                    <a:pt x="210" y="368"/>
                  </a:lnTo>
                  <a:lnTo>
                    <a:pt x="200" y="366"/>
                  </a:lnTo>
                  <a:lnTo>
                    <a:pt x="190" y="364"/>
                  </a:lnTo>
                  <a:lnTo>
                    <a:pt x="182" y="362"/>
                  </a:lnTo>
                  <a:lnTo>
                    <a:pt x="178" y="356"/>
                  </a:lnTo>
                  <a:lnTo>
                    <a:pt x="178" y="356"/>
                  </a:lnTo>
                  <a:lnTo>
                    <a:pt x="172" y="346"/>
                  </a:lnTo>
                  <a:lnTo>
                    <a:pt x="170" y="336"/>
                  </a:lnTo>
                  <a:lnTo>
                    <a:pt x="168" y="328"/>
                  </a:lnTo>
                  <a:lnTo>
                    <a:pt x="168" y="328"/>
                  </a:lnTo>
                  <a:lnTo>
                    <a:pt x="156" y="338"/>
                  </a:lnTo>
                  <a:lnTo>
                    <a:pt x="144" y="346"/>
                  </a:lnTo>
                  <a:lnTo>
                    <a:pt x="132" y="352"/>
                  </a:lnTo>
                  <a:lnTo>
                    <a:pt x="132" y="352"/>
                  </a:lnTo>
                  <a:lnTo>
                    <a:pt x="116" y="356"/>
                  </a:lnTo>
                  <a:lnTo>
                    <a:pt x="112" y="358"/>
                  </a:lnTo>
                  <a:lnTo>
                    <a:pt x="106" y="362"/>
                  </a:lnTo>
                  <a:lnTo>
                    <a:pt x="106" y="362"/>
                  </a:lnTo>
                  <a:lnTo>
                    <a:pt x="94" y="374"/>
                  </a:lnTo>
                  <a:lnTo>
                    <a:pt x="74" y="390"/>
                  </a:lnTo>
                  <a:lnTo>
                    <a:pt x="50" y="406"/>
                  </a:lnTo>
                  <a:lnTo>
                    <a:pt x="42" y="412"/>
                  </a:lnTo>
                  <a:lnTo>
                    <a:pt x="34" y="416"/>
                  </a:lnTo>
                  <a:lnTo>
                    <a:pt x="34" y="416"/>
                  </a:lnTo>
                  <a:lnTo>
                    <a:pt x="26" y="418"/>
                  </a:lnTo>
                  <a:lnTo>
                    <a:pt x="20" y="416"/>
                  </a:lnTo>
                  <a:lnTo>
                    <a:pt x="14" y="414"/>
                  </a:lnTo>
                  <a:lnTo>
                    <a:pt x="14" y="414"/>
                  </a:lnTo>
                  <a:lnTo>
                    <a:pt x="4" y="408"/>
                  </a:lnTo>
                  <a:lnTo>
                    <a:pt x="2" y="406"/>
                  </a:lnTo>
                  <a:lnTo>
                    <a:pt x="2" y="400"/>
                  </a:lnTo>
                  <a:lnTo>
                    <a:pt x="2" y="400"/>
                  </a:lnTo>
                  <a:lnTo>
                    <a:pt x="2" y="398"/>
                  </a:lnTo>
                  <a:lnTo>
                    <a:pt x="2" y="394"/>
                  </a:lnTo>
                  <a:lnTo>
                    <a:pt x="0" y="390"/>
                  </a:lnTo>
                  <a:lnTo>
                    <a:pt x="2" y="386"/>
                  </a:lnTo>
                  <a:lnTo>
                    <a:pt x="2" y="386"/>
                  </a:lnTo>
                  <a:lnTo>
                    <a:pt x="4" y="382"/>
                  </a:lnTo>
                  <a:lnTo>
                    <a:pt x="12" y="378"/>
                  </a:lnTo>
                  <a:lnTo>
                    <a:pt x="12" y="378"/>
                  </a:lnTo>
                  <a:lnTo>
                    <a:pt x="18" y="376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38" y="364"/>
                  </a:lnTo>
                  <a:lnTo>
                    <a:pt x="44" y="360"/>
                  </a:lnTo>
                  <a:lnTo>
                    <a:pt x="102" y="302"/>
                  </a:lnTo>
                  <a:lnTo>
                    <a:pt x="116" y="260"/>
                  </a:lnTo>
                  <a:lnTo>
                    <a:pt x="116" y="260"/>
                  </a:lnTo>
                  <a:lnTo>
                    <a:pt x="118" y="252"/>
                  </a:lnTo>
                  <a:lnTo>
                    <a:pt x="116" y="246"/>
                  </a:lnTo>
                  <a:lnTo>
                    <a:pt x="114" y="238"/>
                  </a:lnTo>
                  <a:lnTo>
                    <a:pt x="114" y="238"/>
                  </a:lnTo>
                  <a:lnTo>
                    <a:pt x="108" y="234"/>
                  </a:lnTo>
                  <a:lnTo>
                    <a:pt x="102" y="230"/>
                  </a:lnTo>
                  <a:lnTo>
                    <a:pt x="96" y="226"/>
                  </a:lnTo>
                  <a:lnTo>
                    <a:pt x="48" y="160"/>
                  </a:lnTo>
                  <a:lnTo>
                    <a:pt x="56" y="82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2818" y="1807"/>
              <a:ext cx="140" cy="68"/>
            </a:xfrm>
            <a:custGeom>
              <a:avLst/>
              <a:gdLst>
                <a:gd name="T0" fmla="*/ 140 w 140"/>
                <a:gd name="T1" fmla="*/ 34 h 68"/>
                <a:gd name="T2" fmla="*/ 140 w 140"/>
                <a:gd name="T3" fmla="*/ 34 h 68"/>
                <a:gd name="T4" fmla="*/ 136 w 140"/>
                <a:gd name="T5" fmla="*/ 40 h 68"/>
                <a:gd name="T6" fmla="*/ 128 w 140"/>
                <a:gd name="T7" fmla="*/ 54 h 68"/>
                <a:gd name="T8" fmla="*/ 122 w 140"/>
                <a:gd name="T9" fmla="*/ 60 h 68"/>
                <a:gd name="T10" fmla="*/ 118 w 140"/>
                <a:gd name="T11" fmla="*/ 66 h 68"/>
                <a:gd name="T12" fmla="*/ 112 w 140"/>
                <a:gd name="T13" fmla="*/ 68 h 68"/>
                <a:gd name="T14" fmla="*/ 108 w 140"/>
                <a:gd name="T15" fmla="*/ 68 h 68"/>
                <a:gd name="T16" fmla="*/ 108 w 140"/>
                <a:gd name="T17" fmla="*/ 68 h 68"/>
                <a:gd name="T18" fmla="*/ 102 w 140"/>
                <a:gd name="T19" fmla="*/ 60 h 68"/>
                <a:gd name="T20" fmla="*/ 96 w 140"/>
                <a:gd name="T21" fmla="*/ 52 h 68"/>
                <a:gd name="T22" fmla="*/ 86 w 140"/>
                <a:gd name="T23" fmla="*/ 38 h 68"/>
                <a:gd name="T24" fmla="*/ 86 w 140"/>
                <a:gd name="T25" fmla="*/ 38 h 68"/>
                <a:gd name="T26" fmla="*/ 80 w 140"/>
                <a:gd name="T27" fmla="*/ 34 h 68"/>
                <a:gd name="T28" fmla="*/ 76 w 140"/>
                <a:gd name="T29" fmla="*/ 32 h 68"/>
                <a:gd name="T30" fmla="*/ 68 w 140"/>
                <a:gd name="T31" fmla="*/ 30 h 68"/>
                <a:gd name="T32" fmla="*/ 58 w 140"/>
                <a:gd name="T33" fmla="*/ 32 h 68"/>
                <a:gd name="T34" fmla="*/ 52 w 140"/>
                <a:gd name="T35" fmla="*/ 36 h 68"/>
                <a:gd name="T36" fmla="*/ 52 w 140"/>
                <a:gd name="T37" fmla="*/ 36 h 68"/>
                <a:gd name="T38" fmla="*/ 40 w 140"/>
                <a:gd name="T39" fmla="*/ 44 h 68"/>
                <a:gd name="T40" fmla="*/ 22 w 140"/>
                <a:gd name="T41" fmla="*/ 52 h 68"/>
                <a:gd name="T42" fmla="*/ 0 w 140"/>
                <a:gd name="T43" fmla="*/ 64 h 68"/>
                <a:gd name="T44" fmla="*/ 40 w 140"/>
                <a:gd name="T45" fmla="*/ 18 h 68"/>
                <a:gd name="T46" fmla="*/ 40 w 140"/>
                <a:gd name="T47" fmla="*/ 18 h 68"/>
                <a:gd name="T48" fmla="*/ 54 w 140"/>
                <a:gd name="T49" fmla="*/ 8 h 68"/>
                <a:gd name="T50" fmla="*/ 68 w 140"/>
                <a:gd name="T51" fmla="*/ 2 h 68"/>
                <a:gd name="T52" fmla="*/ 74 w 140"/>
                <a:gd name="T53" fmla="*/ 0 h 68"/>
                <a:gd name="T54" fmla="*/ 82 w 140"/>
                <a:gd name="T55" fmla="*/ 0 h 68"/>
                <a:gd name="T56" fmla="*/ 82 w 140"/>
                <a:gd name="T57" fmla="*/ 0 h 68"/>
                <a:gd name="T58" fmla="*/ 94 w 140"/>
                <a:gd name="T59" fmla="*/ 2 h 68"/>
                <a:gd name="T60" fmla="*/ 106 w 140"/>
                <a:gd name="T61" fmla="*/ 8 h 68"/>
                <a:gd name="T62" fmla="*/ 116 w 140"/>
                <a:gd name="T63" fmla="*/ 12 h 68"/>
                <a:gd name="T64" fmla="*/ 124 w 140"/>
                <a:gd name="T65" fmla="*/ 18 h 68"/>
                <a:gd name="T66" fmla="*/ 136 w 140"/>
                <a:gd name="T67" fmla="*/ 28 h 68"/>
                <a:gd name="T68" fmla="*/ 140 w 140"/>
                <a:gd name="T69" fmla="*/ 34 h 68"/>
                <a:gd name="T70" fmla="*/ 140 w 140"/>
                <a:gd name="T71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0" h="68">
                  <a:moveTo>
                    <a:pt x="140" y="34"/>
                  </a:moveTo>
                  <a:lnTo>
                    <a:pt x="140" y="34"/>
                  </a:lnTo>
                  <a:lnTo>
                    <a:pt x="136" y="40"/>
                  </a:lnTo>
                  <a:lnTo>
                    <a:pt x="128" y="54"/>
                  </a:lnTo>
                  <a:lnTo>
                    <a:pt x="122" y="60"/>
                  </a:lnTo>
                  <a:lnTo>
                    <a:pt x="118" y="66"/>
                  </a:lnTo>
                  <a:lnTo>
                    <a:pt x="112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2" y="60"/>
                  </a:lnTo>
                  <a:lnTo>
                    <a:pt x="96" y="52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0" y="34"/>
                  </a:lnTo>
                  <a:lnTo>
                    <a:pt x="76" y="32"/>
                  </a:lnTo>
                  <a:lnTo>
                    <a:pt x="68" y="30"/>
                  </a:lnTo>
                  <a:lnTo>
                    <a:pt x="58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0" y="44"/>
                  </a:lnTo>
                  <a:lnTo>
                    <a:pt x="22" y="52"/>
                  </a:lnTo>
                  <a:lnTo>
                    <a:pt x="0" y="64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54" y="8"/>
                  </a:lnTo>
                  <a:lnTo>
                    <a:pt x="68" y="2"/>
                  </a:lnTo>
                  <a:lnTo>
                    <a:pt x="74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6" y="8"/>
                  </a:lnTo>
                  <a:lnTo>
                    <a:pt x="116" y="12"/>
                  </a:lnTo>
                  <a:lnTo>
                    <a:pt x="124" y="18"/>
                  </a:lnTo>
                  <a:lnTo>
                    <a:pt x="136" y="28"/>
                  </a:lnTo>
                  <a:lnTo>
                    <a:pt x="140" y="34"/>
                  </a:lnTo>
                  <a:lnTo>
                    <a:pt x="140" y="34"/>
                  </a:lnTo>
                  <a:close/>
                </a:path>
              </a:pathLst>
            </a:custGeom>
            <a:solidFill>
              <a:srgbClr val="FED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2738" y="2051"/>
              <a:ext cx="124" cy="144"/>
            </a:xfrm>
            <a:custGeom>
              <a:avLst/>
              <a:gdLst>
                <a:gd name="T0" fmla="*/ 110 w 124"/>
                <a:gd name="T1" fmla="*/ 54 h 144"/>
                <a:gd name="T2" fmla="*/ 110 w 124"/>
                <a:gd name="T3" fmla="*/ 54 h 144"/>
                <a:gd name="T4" fmla="*/ 108 w 124"/>
                <a:gd name="T5" fmla="*/ 58 h 144"/>
                <a:gd name="T6" fmla="*/ 104 w 124"/>
                <a:gd name="T7" fmla="*/ 62 h 144"/>
                <a:gd name="T8" fmla="*/ 98 w 124"/>
                <a:gd name="T9" fmla="*/ 68 h 144"/>
                <a:gd name="T10" fmla="*/ 90 w 124"/>
                <a:gd name="T11" fmla="*/ 74 h 144"/>
                <a:gd name="T12" fmla="*/ 90 w 124"/>
                <a:gd name="T13" fmla="*/ 74 h 144"/>
                <a:gd name="T14" fmla="*/ 84 w 124"/>
                <a:gd name="T15" fmla="*/ 80 h 144"/>
                <a:gd name="T16" fmla="*/ 80 w 124"/>
                <a:gd name="T17" fmla="*/ 86 h 144"/>
                <a:gd name="T18" fmla="*/ 68 w 124"/>
                <a:gd name="T19" fmla="*/ 102 h 144"/>
                <a:gd name="T20" fmla="*/ 56 w 124"/>
                <a:gd name="T21" fmla="*/ 118 h 144"/>
                <a:gd name="T22" fmla="*/ 48 w 124"/>
                <a:gd name="T23" fmla="*/ 124 h 144"/>
                <a:gd name="T24" fmla="*/ 40 w 124"/>
                <a:gd name="T25" fmla="*/ 128 h 144"/>
                <a:gd name="T26" fmla="*/ 40 w 124"/>
                <a:gd name="T27" fmla="*/ 128 h 144"/>
                <a:gd name="T28" fmla="*/ 24 w 124"/>
                <a:gd name="T29" fmla="*/ 134 h 144"/>
                <a:gd name="T30" fmla="*/ 18 w 124"/>
                <a:gd name="T31" fmla="*/ 136 h 144"/>
                <a:gd name="T32" fmla="*/ 14 w 124"/>
                <a:gd name="T33" fmla="*/ 142 h 144"/>
                <a:gd name="T34" fmla="*/ 14 w 124"/>
                <a:gd name="T35" fmla="*/ 142 h 144"/>
                <a:gd name="T36" fmla="*/ 12 w 124"/>
                <a:gd name="T37" fmla="*/ 144 h 144"/>
                <a:gd name="T38" fmla="*/ 10 w 124"/>
                <a:gd name="T39" fmla="*/ 142 h 144"/>
                <a:gd name="T40" fmla="*/ 6 w 124"/>
                <a:gd name="T41" fmla="*/ 140 h 144"/>
                <a:gd name="T42" fmla="*/ 0 w 124"/>
                <a:gd name="T43" fmla="*/ 134 h 144"/>
                <a:gd name="T44" fmla="*/ 0 w 124"/>
                <a:gd name="T45" fmla="*/ 134 h 144"/>
                <a:gd name="T46" fmla="*/ 22 w 124"/>
                <a:gd name="T47" fmla="*/ 128 h 144"/>
                <a:gd name="T48" fmla="*/ 22 w 124"/>
                <a:gd name="T49" fmla="*/ 128 h 144"/>
                <a:gd name="T50" fmla="*/ 28 w 124"/>
                <a:gd name="T51" fmla="*/ 126 h 144"/>
                <a:gd name="T52" fmla="*/ 34 w 124"/>
                <a:gd name="T53" fmla="*/ 120 h 144"/>
                <a:gd name="T54" fmla="*/ 52 w 124"/>
                <a:gd name="T55" fmla="*/ 102 h 144"/>
                <a:gd name="T56" fmla="*/ 72 w 124"/>
                <a:gd name="T57" fmla="*/ 80 h 144"/>
                <a:gd name="T58" fmla="*/ 100 w 124"/>
                <a:gd name="T59" fmla="*/ 58 h 144"/>
                <a:gd name="T60" fmla="*/ 100 w 124"/>
                <a:gd name="T61" fmla="*/ 58 h 144"/>
                <a:gd name="T62" fmla="*/ 106 w 124"/>
                <a:gd name="T63" fmla="*/ 34 h 144"/>
                <a:gd name="T64" fmla="*/ 114 w 124"/>
                <a:gd name="T65" fmla="*/ 14 h 144"/>
                <a:gd name="T66" fmla="*/ 118 w 124"/>
                <a:gd name="T67" fmla="*/ 6 h 144"/>
                <a:gd name="T68" fmla="*/ 124 w 124"/>
                <a:gd name="T69" fmla="*/ 0 h 144"/>
                <a:gd name="T70" fmla="*/ 124 w 124"/>
                <a:gd name="T71" fmla="*/ 0 h 144"/>
                <a:gd name="T72" fmla="*/ 116 w 124"/>
                <a:gd name="T73" fmla="*/ 24 h 144"/>
                <a:gd name="T74" fmla="*/ 110 w 124"/>
                <a:gd name="T75" fmla="*/ 42 h 144"/>
                <a:gd name="T76" fmla="*/ 108 w 124"/>
                <a:gd name="T77" fmla="*/ 50 h 144"/>
                <a:gd name="T78" fmla="*/ 110 w 124"/>
                <a:gd name="T79" fmla="*/ 54 h 144"/>
                <a:gd name="T80" fmla="*/ 110 w 124"/>
                <a:gd name="T81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" h="144">
                  <a:moveTo>
                    <a:pt x="110" y="54"/>
                  </a:moveTo>
                  <a:lnTo>
                    <a:pt x="110" y="54"/>
                  </a:lnTo>
                  <a:lnTo>
                    <a:pt x="108" y="58"/>
                  </a:lnTo>
                  <a:lnTo>
                    <a:pt x="104" y="62"/>
                  </a:lnTo>
                  <a:lnTo>
                    <a:pt x="98" y="68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4" y="80"/>
                  </a:lnTo>
                  <a:lnTo>
                    <a:pt x="80" y="86"/>
                  </a:lnTo>
                  <a:lnTo>
                    <a:pt x="68" y="102"/>
                  </a:lnTo>
                  <a:lnTo>
                    <a:pt x="56" y="118"/>
                  </a:lnTo>
                  <a:lnTo>
                    <a:pt x="48" y="124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24" y="134"/>
                  </a:lnTo>
                  <a:lnTo>
                    <a:pt x="18" y="136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2" y="144"/>
                  </a:lnTo>
                  <a:lnTo>
                    <a:pt x="10" y="142"/>
                  </a:lnTo>
                  <a:lnTo>
                    <a:pt x="6" y="140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28" y="126"/>
                  </a:lnTo>
                  <a:lnTo>
                    <a:pt x="34" y="120"/>
                  </a:lnTo>
                  <a:lnTo>
                    <a:pt x="52" y="102"/>
                  </a:lnTo>
                  <a:lnTo>
                    <a:pt x="72" y="80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106" y="34"/>
                  </a:lnTo>
                  <a:lnTo>
                    <a:pt x="114" y="14"/>
                  </a:lnTo>
                  <a:lnTo>
                    <a:pt x="118" y="6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16" y="24"/>
                  </a:lnTo>
                  <a:lnTo>
                    <a:pt x="110" y="42"/>
                  </a:lnTo>
                  <a:lnTo>
                    <a:pt x="108" y="50"/>
                  </a:lnTo>
                  <a:lnTo>
                    <a:pt x="110" y="54"/>
                  </a:lnTo>
                  <a:lnTo>
                    <a:pt x="110" y="54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2898" y="1911"/>
              <a:ext cx="48" cy="222"/>
            </a:xfrm>
            <a:custGeom>
              <a:avLst/>
              <a:gdLst>
                <a:gd name="T0" fmla="*/ 34 w 48"/>
                <a:gd name="T1" fmla="*/ 0 h 222"/>
                <a:gd name="T2" fmla="*/ 34 w 48"/>
                <a:gd name="T3" fmla="*/ 0 h 222"/>
                <a:gd name="T4" fmla="*/ 36 w 48"/>
                <a:gd name="T5" fmla="*/ 48 h 222"/>
                <a:gd name="T6" fmla="*/ 38 w 48"/>
                <a:gd name="T7" fmla="*/ 112 h 222"/>
                <a:gd name="T8" fmla="*/ 38 w 48"/>
                <a:gd name="T9" fmla="*/ 112 h 222"/>
                <a:gd name="T10" fmla="*/ 38 w 48"/>
                <a:gd name="T11" fmla="*/ 130 h 222"/>
                <a:gd name="T12" fmla="*/ 34 w 48"/>
                <a:gd name="T13" fmla="*/ 148 h 222"/>
                <a:gd name="T14" fmla="*/ 30 w 48"/>
                <a:gd name="T15" fmla="*/ 162 h 222"/>
                <a:gd name="T16" fmla="*/ 24 w 48"/>
                <a:gd name="T17" fmla="*/ 174 h 222"/>
                <a:gd name="T18" fmla="*/ 24 w 48"/>
                <a:gd name="T19" fmla="*/ 174 h 222"/>
                <a:gd name="T20" fmla="*/ 10 w 48"/>
                <a:gd name="T21" fmla="*/ 204 h 222"/>
                <a:gd name="T22" fmla="*/ 0 w 48"/>
                <a:gd name="T23" fmla="*/ 222 h 222"/>
                <a:gd name="T24" fmla="*/ 10 w 48"/>
                <a:gd name="T25" fmla="*/ 212 h 222"/>
                <a:gd name="T26" fmla="*/ 10 w 48"/>
                <a:gd name="T27" fmla="*/ 212 h 222"/>
                <a:gd name="T28" fmla="*/ 24 w 48"/>
                <a:gd name="T29" fmla="*/ 196 h 222"/>
                <a:gd name="T30" fmla="*/ 34 w 48"/>
                <a:gd name="T31" fmla="*/ 180 h 222"/>
                <a:gd name="T32" fmla="*/ 40 w 48"/>
                <a:gd name="T33" fmla="*/ 164 h 222"/>
                <a:gd name="T34" fmla="*/ 40 w 48"/>
                <a:gd name="T35" fmla="*/ 164 h 222"/>
                <a:gd name="T36" fmla="*/ 46 w 48"/>
                <a:gd name="T37" fmla="*/ 136 h 222"/>
                <a:gd name="T38" fmla="*/ 48 w 48"/>
                <a:gd name="T39" fmla="*/ 108 h 222"/>
                <a:gd name="T40" fmla="*/ 48 w 48"/>
                <a:gd name="T41" fmla="*/ 108 h 222"/>
                <a:gd name="T42" fmla="*/ 40 w 48"/>
                <a:gd name="T43" fmla="*/ 50 h 222"/>
                <a:gd name="T44" fmla="*/ 34 w 48"/>
                <a:gd name="T45" fmla="*/ 0 h 222"/>
                <a:gd name="T46" fmla="*/ 34 w 48"/>
                <a:gd name="T4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222">
                  <a:moveTo>
                    <a:pt x="34" y="0"/>
                  </a:moveTo>
                  <a:lnTo>
                    <a:pt x="34" y="0"/>
                  </a:lnTo>
                  <a:lnTo>
                    <a:pt x="36" y="48"/>
                  </a:lnTo>
                  <a:lnTo>
                    <a:pt x="38" y="112"/>
                  </a:lnTo>
                  <a:lnTo>
                    <a:pt x="38" y="112"/>
                  </a:lnTo>
                  <a:lnTo>
                    <a:pt x="38" y="130"/>
                  </a:lnTo>
                  <a:lnTo>
                    <a:pt x="34" y="148"/>
                  </a:lnTo>
                  <a:lnTo>
                    <a:pt x="30" y="162"/>
                  </a:lnTo>
                  <a:lnTo>
                    <a:pt x="24" y="174"/>
                  </a:lnTo>
                  <a:lnTo>
                    <a:pt x="24" y="174"/>
                  </a:lnTo>
                  <a:lnTo>
                    <a:pt x="10" y="204"/>
                  </a:lnTo>
                  <a:lnTo>
                    <a:pt x="0" y="222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24" y="196"/>
                  </a:lnTo>
                  <a:lnTo>
                    <a:pt x="34" y="180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6" y="136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40" y="50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2960" y="2127"/>
              <a:ext cx="152" cy="68"/>
            </a:xfrm>
            <a:custGeom>
              <a:avLst/>
              <a:gdLst>
                <a:gd name="T0" fmla="*/ 126 w 152"/>
                <a:gd name="T1" fmla="*/ 6 h 68"/>
                <a:gd name="T2" fmla="*/ 126 w 152"/>
                <a:gd name="T3" fmla="*/ 6 h 68"/>
                <a:gd name="T4" fmla="*/ 106 w 152"/>
                <a:gd name="T5" fmla="*/ 10 h 68"/>
                <a:gd name="T6" fmla="*/ 94 w 152"/>
                <a:gd name="T7" fmla="*/ 14 h 68"/>
                <a:gd name="T8" fmla="*/ 84 w 152"/>
                <a:gd name="T9" fmla="*/ 18 h 68"/>
                <a:gd name="T10" fmla="*/ 84 w 152"/>
                <a:gd name="T11" fmla="*/ 18 h 68"/>
                <a:gd name="T12" fmla="*/ 72 w 152"/>
                <a:gd name="T13" fmla="*/ 28 h 68"/>
                <a:gd name="T14" fmla="*/ 66 w 152"/>
                <a:gd name="T15" fmla="*/ 32 h 68"/>
                <a:gd name="T16" fmla="*/ 60 w 152"/>
                <a:gd name="T17" fmla="*/ 34 h 68"/>
                <a:gd name="T18" fmla="*/ 60 w 152"/>
                <a:gd name="T19" fmla="*/ 34 h 68"/>
                <a:gd name="T20" fmla="*/ 30 w 152"/>
                <a:gd name="T21" fmla="*/ 40 h 68"/>
                <a:gd name="T22" fmla="*/ 8 w 152"/>
                <a:gd name="T23" fmla="*/ 42 h 68"/>
                <a:gd name="T24" fmla="*/ 8 w 152"/>
                <a:gd name="T25" fmla="*/ 42 h 68"/>
                <a:gd name="T26" fmla="*/ 2 w 152"/>
                <a:gd name="T27" fmla="*/ 48 h 68"/>
                <a:gd name="T28" fmla="*/ 0 w 152"/>
                <a:gd name="T29" fmla="*/ 54 h 68"/>
                <a:gd name="T30" fmla="*/ 0 w 152"/>
                <a:gd name="T31" fmla="*/ 56 h 68"/>
                <a:gd name="T32" fmla="*/ 2 w 152"/>
                <a:gd name="T33" fmla="*/ 58 h 68"/>
                <a:gd name="T34" fmla="*/ 2 w 152"/>
                <a:gd name="T35" fmla="*/ 58 h 68"/>
                <a:gd name="T36" fmla="*/ 10 w 152"/>
                <a:gd name="T37" fmla="*/ 60 h 68"/>
                <a:gd name="T38" fmla="*/ 14 w 152"/>
                <a:gd name="T39" fmla="*/ 60 h 68"/>
                <a:gd name="T40" fmla="*/ 14 w 152"/>
                <a:gd name="T41" fmla="*/ 60 h 68"/>
                <a:gd name="T42" fmla="*/ 22 w 152"/>
                <a:gd name="T43" fmla="*/ 68 h 68"/>
                <a:gd name="T44" fmla="*/ 22 w 152"/>
                <a:gd name="T45" fmla="*/ 68 h 68"/>
                <a:gd name="T46" fmla="*/ 26 w 152"/>
                <a:gd name="T47" fmla="*/ 68 h 68"/>
                <a:gd name="T48" fmla="*/ 32 w 152"/>
                <a:gd name="T49" fmla="*/ 68 h 68"/>
                <a:gd name="T50" fmla="*/ 44 w 152"/>
                <a:gd name="T51" fmla="*/ 62 h 68"/>
                <a:gd name="T52" fmla="*/ 62 w 152"/>
                <a:gd name="T53" fmla="*/ 56 h 68"/>
                <a:gd name="T54" fmla="*/ 62 w 152"/>
                <a:gd name="T55" fmla="*/ 56 h 68"/>
                <a:gd name="T56" fmla="*/ 82 w 152"/>
                <a:gd name="T57" fmla="*/ 54 h 68"/>
                <a:gd name="T58" fmla="*/ 96 w 152"/>
                <a:gd name="T59" fmla="*/ 50 h 68"/>
                <a:gd name="T60" fmla="*/ 100 w 152"/>
                <a:gd name="T61" fmla="*/ 48 h 68"/>
                <a:gd name="T62" fmla="*/ 102 w 152"/>
                <a:gd name="T63" fmla="*/ 44 h 68"/>
                <a:gd name="T64" fmla="*/ 102 w 152"/>
                <a:gd name="T65" fmla="*/ 44 h 68"/>
                <a:gd name="T66" fmla="*/ 104 w 152"/>
                <a:gd name="T67" fmla="*/ 40 h 68"/>
                <a:gd name="T68" fmla="*/ 110 w 152"/>
                <a:gd name="T69" fmla="*/ 36 h 68"/>
                <a:gd name="T70" fmla="*/ 126 w 152"/>
                <a:gd name="T71" fmla="*/ 22 h 68"/>
                <a:gd name="T72" fmla="*/ 144 w 152"/>
                <a:gd name="T73" fmla="*/ 8 h 68"/>
                <a:gd name="T74" fmla="*/ 150 w 152"/>
                <a:gd name="T75" fmla="*/ 4 h 68"/>
                <a:gd name="T76" fmla="*/ 152 w 152"/>
                <a:gd name="T77" fmla="*/ 0 h 68"/>
                <a:gd name="T78" fmla="*/ 152 w 152"/>
                <a:gd name="T79" fmla="*/ 0 h 68"/>
                <a:gd name="T80" fmla="*/ 150 w 152"/>
                <a:gd name="T81" fmla="*/ 0 h 68"/>
                <a:gd name="T82" fmla="*/ 148 w 152"/>
                <a:gd name="T83" fmla="*/ 0 h 68"/>
                <a:gd name="T84" fmla="*/ 142 w 152"/>
                <a:gd name="T85" fmla="*/ 0 h 68"/>
                <a:gd name="T86" fmla="*/ 126 w 152"/>
                <a:gd name="T87" fmla="*/ 6 h 68"/>
                <a:gd name="T88" fmla="*/ 126 w 152"/>
                <a:gd name="T89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68">
                  <a:moveTo>
                    <a:pt x="126" y="6"/>
                  </a:moveTo>
                  <a:lnTo>
                    <a:pt x="126" y="6"/>
                  </a:lnTo>
                  <a:lnTo>
                    <a:pt x="106" y="10"/>
                  </a:lnTo>
                  <a:lnTo>
                    <a:pt x="94" y="14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2" y="28"/>
                  </a:lnTo>
                  <a:lnTo>
                    <a:pt x="66" y="32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3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" y="48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10" y="60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6" y="68"/>
                  </a:lnTo>
                  <a:lnTo>
                    <a:pt x="32" y="68"/>
                  </a:lnTo>
                  <a:lnTo>
                    <a:pt x="44" y="62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82" y="54"/>
                  </a:lnTo>
                  <a:lnTo>
                    <a:pt x="96" y="50"/>
                  </a:lnTo>
                  <a:lnTo>
                    <a:pt x="100" y="48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4" y="40"/>
                  </a:lnTo>
                  <a:lnTo>
                    <a:pt x="110" y="36"/>
                  </a:lnTo>
                  <a:lnTo>
                    <a:pt x="126" y="22"/>
                  </a:lnTo>
                  <a:lnTo>
                    <a:pt x="144" y="8"/>
                  </a:lnTo>
                  <a:lnTo>
                    <a:pt x="150" y="4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26" y="6"/>
                  </a:lnTo>
                  <a:lnTo>
                    <a:pt x="126" y="6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2726" y="2183"/>
              <a:ext cx="42" cy="38"/>
            </a:xfrm>
            <a:custGeom>
              <a:avLst/>
              <a:gdLst>
                <a:gd name="T0" fmla="*/ 2 w 42"/>
                <a:gd name="T1" fmla="*/ 26 h 38"/>
                <a:gd name="T2" fmla="*/ 2 w 42"/>
                <a:gd name="T3" fmla="*/ 26 h 38"/>
                <a:gd name="T4" fmla="*/ 0 w 42"/>
                <a:gd name="T5" fmla="*/ 22 h 38"/>
                <a:gd name="T6" fmla="*/ 2 w 42"/>
                <a:gd name="T7" fmla="*/ 18 h 38"/>
                <a:gd name="T8" fmla="*/ 4 w 42"/>
                <a:gd name="T9" fmla="*/ 14 h 38"/>
                <a:gd name="T10" fmla="*/ 4 w 42"/>
                <a:gd name="T11" fmla="*/ 14 h 38"/>
                <a:gd name="T12" fmla="*/ 4 w 42"/>
                <a:gd name="T13" fmla="*/ 12 h 38"/>
                <a:gd name="T14" fmla="*/ 4 w 42"/>
                <a:gd name="T15" fmla="*/ 6 h 38"/>
                <a:gd name="T16" fmla="*/ 4 w 42"/>
                <a:gd name="T17" fmla="*/ 6 h 38"/>
                <a:gd name="T18" fmla="*/ 8 w 42"/>
                <a:gd name="T19" fmla="*/ 2 h 38"/>
                <a:gd name="T20" fmla="*/ 10 w 42"/>
                <a:gd name="T21" fmla="*/ 0 h 38"/>
                <a:gd name="T22" fmla="*/ 14 w 42"/>
                <a:gd name="T23" fmla="*/ 0 h 38"/>
                <a:gd name="T24" fmla="*/ 14 w 42"/>
                <a:gd name="T25" fmla="*/ 0 h 38"/>
                <a:gd name="T26" fmla="*/ 20 w 42"/>
                <a:gd name="T27" fmla="*/ 2 h 38"/>
                <a:gd name="T28" fmla="*/ 26 w 42"/>
                <a:gd name="T29" fmla="*/ 4 h 38"/>
                <a:gd name="T30" fmla="*/ 30 w 42"/>
                <a:gd name="T31" fmla="*/ 8 h 38"/>
                <a:gd name="T32" fmla="*/ 30 w 42"/>
                <a:gd name="T33" fmla="*/ 8 h 38"/>
                <a:gd name="T34" fmla="*/ 34 w 42"/>
                <a:gd name="T35" fmla="*/ 16 h 38"/>
                <a:gd name="T36" fmla="*/ 42 w 42"/>
                <a:gd name="T37" fmla="*/ 34 h 38"/>
                <a:gd name="T38" fmla="*/ 42 w 42"/>
                <a:gd name="T39" fmla="*/ 34 h 38"/>
                <a:gd name="T40" fmla="*/ 40 w 42"/>
                <a:gd name="T41" fmla="*/ 36 h 38"/>
                <a:gd name="T42" fmla="*/ 34 w 42"/>
                <a:gd name="T43" fmla="*/ 38 h 38"/>
                <a:gd name="T44" fmla="*/ 34 w 42"/>
                <a:gd name="T45" fmla="*/ 38 h 38"/>
                <a:gd name="T46" fmla="*/ 24 w 42"/>
                <a:gd name="T47" fmla="*/ 38 h 38"/>
                <a:gd name="T48" fmla="*/ 14 w 42"/>
                <a:gd name="T49" fmla="*/ 38 h 38"/>
                <a:gd name="T50" fmla="*/ 14 w 42"/>
                <a:gd name="T51" fmla="*/ 38 h 38"/>
                <a:gd name="T52" fmla="*/ 10 w 42"/>
                <a:gd name="T53" fmla="*/ 36 h 38"/>
                <a:gd name="T54" fmla="*/ 6 w 42"/>
                <a:gd name="T55" fmla="*/ 32 h 38"/>
                <a:gd name="T56" fmla="*/ 6 w 42"/>
                <a:gd name="T57" fmla="*/ 28 h 38"/>
                <a:gd name="T58" fmla="*/ 2 w 42"/>
                <a:gd name="T5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38">
                  <a:moveTo>
                    <a:pt x="2" y="26"/>
                  </a:moveTo>
                  <a:lnTo>
                    <a:pt x="2" y="26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4" y="16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24" y="3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6" y="2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rgbClr val="FED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2690" y="2073"/>
              <a:ext cx="44" cy="20"/>
            </a:xfrm>
            <a:custGeom>
              <a:avLst/>
              <a:gdLst>
                <a:gd name="T0" fmla="*/ 0 w 44"/>
                <a:gd name="T1" fmla="*/ 20 h 20"/>
                <a:gd name="T2" fmla="*/ 0 w 44"/>
                <a:gd name="T3" fmla="*/ 20 h 20"/>
                <a:gd name="T4" fmla="*/ 0 w 44"/>
                <a:gd name="T5" fmla="*/ 20 h 20"/>
                <a:gd name="T6" fmla="*/ 0 w 44"/>
                <a:gd name="T7" fmla="*/ 20 h 20"/>
                <a:gd name="T8" fmla="*/ 0 w 44"/>
                <a:gd name="T9" fmla="*/ 20 h 20"/>
                <a:gd name="T10" fmla="*/ 0 w 44"/>
                <a:gd name="T11" fmla="*/ 20 h 20"/>
                <a:gd name="T12" fmla="*/ 6 w 44"/>
                <a:gd name="T13" fmla="*/ 14 h 20"/>
                <a:gd name="T14" fmla="*/ 14 w 44"/>
                <a:gd name="T15" fmla="*/ 8 h 20"/>
                <a:gd name="T16" fmla="*/ 28 w 44"/>
                <a:gd name="T17" fmla="*/ 2 h 20"/>
                <a:gd name="T18" fmla="*/ 40 w 44"/>
                <a:gd name="T19" fmla="*/ 0 h 20"/>
                <a:gd name="T20" fmla="*/ 44 w 44"/>
                <a:gd name="T21" fmla="*/ 0 h 20"/>
                <a:gd name="T22" fmla="*/ 44 w 44"/>
                <a:gd name="T23" fmla="*/ 0 h 20"/>
                <a:gd name="T24" fmla="*/ 44 w 44"/>
                <a:gd name="T25" fmla="*/ 0 h 20"/>
                <a:gd name="T26" fmla="*/ 44 w 44"/>
                <a:gd name="T27" fmla="*/ 0 h 20"/>
                <a:gd name="T28" fmla="*/ 44 w 44"/>
                <a:gd name="T29" fmla="*/ 0 h 20"/>
                <a:gd name="T30" fmla="*/ 44 w 44"/>
                <a:gd name="T31" fmla="*/ 0 h 20"/>
                <a:gd name="T32" fmla="*/ 38 w 44"/>
                <a:gd name="T33" fmla="*/ 0 h 20"/>
                <a:gd name="T34" fmla="*/ 28 w 44"/>
                <a:gd name="T35" fmla="*/ 2 h 20"/>
                <a:gd name="T36" fmla="*/ 14 w 44"/>
                <a:gd name="T37" fmla="*/ 8 h 20"/>
                <a:gd name="T38" fmla="*/ 6 w 44"/>
                <a:gd name="T39" fmla="*/ 12 h 20"/>
                <a:gd name="T40" fmla="*/ 0 w 44"/>
                <a:gd name="T41" fmla="*/ 20 h 20"/>
                <a:gd name="T42" fmla="*/ 0 w 44"/>
                <a:gd name="T4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20">
                  <a:moveTo>
                    <a:pt x="0" y="20"/>
                  </a:move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14"/>
                  </a:lnTo>
                  <a:lnTo>
                    <a:pt x="14" y="8"/>
                  </a:lnTo>
                  <a:lnTo>
                    <a:pt x="28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28" y="2"/>
                  </a:lnTo>
                  <a:lnTo>
                    <a:pt x="14" y="8"/>
                  </a:lnTo>
                  <a:lnTo>
                    <a:pt x="6" y="12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2684" y="2069"/>
              <a:ext cx="42" cy="22"/>
            </a:xfrm>
            <a:custGeom>
              <a:avLst/>
              <a:gdLst>
                <a:gd name="T0" fmla="*/ 0 w 42"/>
                <a:gd name="T1" fmla="*/ 22 h 22"/>
                <a:gd name="T2" fmla="*/ 0 w 42"/>
                <a:gd name="T3" fmla="*/ 22 h 22"/>
                <a:gd name="T4" fmla="*/ 0 w 42"/>
                <a:gd name="T5" fmla="*/ 22 h 22"/>
                <a:gd name="T6" fmla="*/ 0 w 42"/>
                <a:gd name="T7" fmla="*/ 22 h 22"/>
                <a:gd name="T8" fmla="*/ 0 w 42"/>
                <a:gd name="T9" fmla="*/ 22 h 22"/>
                <a:gd name="T10" fmla="*/ 0 w 42"/>
                <a:gd name="T11" fmla="*/ 22 h 22"/>
                <a:gd name="T12" fmla="*/ 6 w 42"/>
                <a:gd name="T13" fmla="*/ 16 h 22"/>
                <a:gd name="T14" fmla="*/ 12 w 42"/>
                <a:gd name="T15" fmla="*/ 10 h 22"/>
                <a:gd name="T16" fmla="*/ 26 w 42"/>
                <a:gd name="T17" fmla="*/ 4 h 22"/>
                <a:gd name="T18" fmla="*/ 38 w 42"/>
                <a:gd name="T19" fmla="*/ 2 h 22"/>
                <a:gd name="T20" fmla="*/ 42 w 42"/>
                <a:gd name="T21" fmla="*/ 0 h 22"/>
                <a:gd name="T22" fmla="*/ 42 w 42"/>
                <a:gd name="T23" fmla="*/ 0 h 22"/>
                <a:gd name="T24" fmla="*/ 42 w 42"/>
                <a:gd name="T25" fmla="*/ 0 h 22"/>
                <a:gd name="T26" fmla="*/ 42 w 42"/>
                <a:gd name="T27" fmla="*/ 0 h 22"/>
                <a:gd name="T28" fmla="*/ 42 w 42"/>
                <a:gd name="T29" fmla="*/ 0 h 22"/>
                <a:gd name="T30" fmla="*/ 42 w 42"/>
                <a:gd name="T31" fmla="*/ 0 h 22"/>
                <a:gd name="T32" fmla="*/ 36 w 42"/>
                <a:gd name="T33" fmla="*/ 0 h 22"/>
                <a:gd name="T34" fmla="*/ 26 w 42"/>
                <a:gd name="T35" fmla="*/ 2 h 22"/>
                <a:gd name="T36" fmla="*/ 12 w 42"/>
                <a:gd name="T37" fmla="*/ 10 h 22"/>
                <a:gd name="T38" fmla="*/ 6 w 42"/>
                <a:gd name="T39" fmla="*/ 14 h 22"/>
                <a:gd name="T40" fmla="*/ 0 w 42"/>
                <a:gd name="T41" fmla="*/ 22 h 22"/>
                <a:gd name="T42" fmla="*/ 0 w 42"/>
                <a:gd name="T4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22">
                  <a:moveTo>
                    <a:pt x="0" y="22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16"/>
                  </a:lnTo>
                  <a:lnTo>
                    <a:pt x="12" y="10"/>
                  </a:lnTo>
                  <a:lnTo>
                    <a:pt x="26" y="4"/>
                  </a:lnTo>
                  <a:lnTo>
                    <a:pt x="38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2" y="10"/>
                  </a:lnTo>
                  <a:lnTo>
                    <a:pt x="6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2686" y="2065"/>
              <a:ext cx="48" cy="14"/>
            </a:xfrm>
            <a:custGeom>
              <a:avLst/>
              <a:gdLst>
                <a:gd name="T0" fmla="*/ 0 w 48"/>
                <a:gd name="T1" fmla="*/ 14 h 14"/>
                <a:gd name="T2" fmla="*/ 0 w 48"/>
                <a:gd name="T3" fmla="*/ 14 h 14"/>
                <a:gd name="T4" fmla="*/ 0 w 48"/>
                <a:gd name="T5" fmla="*/ 14 h 14"/>
                <a:gd name="T6" fmla="*/ 0 w 48"/>
                <a:gd name="T7" fmla="*/ 14 h 14"/>
                <a:gd name="T8" fmla="*/ 0 w 48"/>
                <a:gd name="T9" fmla="*/ 14 h 14"/>
                <a:gd name="T10" fmla="*/ 0 w 48"/>
                <a:gd name="T11" fmla="*/ 14 h 14"/>
                <a:gd name="T12" fmla="*/ 8 w 48"/>
                <a:gd name="T13" fmla="*/ 8 h 14"/>
                <a:gd name="T14" fmla="*/ 18 w 48"/>
                <a:gd name="T15" fmla="*/ 4 h 14"/>
                <a:gd name="T16" fmla="*/ 32 w 48"/>
                <a:gd name="T17" fmla="*/ 2 h 14"/>
                <a:gd name="T18" fmla="*/ 44 w 48"/>
                <a:gd name="T19" fmla="*/ 0 h 14"/>
                <a:gd name="T20" fmla="*/ 48 w 48"/>
                <a:gd name="T21" fmla="*/ 2 h 14"/>
                <a:gd name="T22" fmla="*/ 48 w 48"/>
                <a:gd name="T23" fmla="*/ 2 h 14"/>
                <a:gd name="T24" fmla="*/ 48 w 48"/>
                <a:gd name="T25" fmla="*/ 2 h 14"/>
                <a:gd name="T26" fmla="*/ 48 w 48"/>
                <a:gd name="T27" fmla="*/ 2 h 14"/>
                <a:gd name="T28" fmla="*/ 48 w 48"/>
                <a:gd name="T29" fmla="*/ 0 h 14"/>
                <a:gd name="T30" fmla="*/ 48 w 48"/>
                <a:gd name="T31" fmla="*/ 0 h 14"/>
                <a:gd name="T32" fmla="*/ 44 w 48"/>
                <a:gd name="T33" fmla="*/ 0 h 14"/>
                <a:gd name="T34" fmla="*/ 32 w 48"/>
                <a:gd name="T35" fmla="*/ 0 h 14"/>
                <a:gd name="T36" fmla="*/ 18 w 48"/>
                <a:gd name="T37" fmla="*/ 4 h 14"/>
                <a:gd name="T38" fmla="*/ 8 w 48"/>
                <a:gd name="T39" fmla="*/ 8 h 14"/>
                <a:gd name="T40" fmla="*/ 0 w 48"/>
                <a:gd name="T41" fmla="*/ 14 h 14"/>
                <a:gd name="T42" fmla="*/ 0 w 48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4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8" y="8"/>
                  </a:lnTo>
                  <a:lnTo>
                    <a:pt x="18" y="4"/>
                  </a:lnTo>
                  <a:lnTo>
                    <a:pt x="32" y="2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8" y="4"/>
                  </a:lnTo>
                  <a:lnTo>
                    <a:pt x="8" y="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2664" y="1869"/>
              <a:ext cx="172" cy="220"/>
            </a:xfrm>
            <a:custGeom>
              <a:avLst/>
              <a:gdLst>
                <a:gd name="T0" fmla="*/ 168 w 172"/>
                <a:gd name="T1" fmla="*/ 36 h 220"/>
                <a:gd name="T2" fmla="*/ 152 w 172"/>
                <a:gd name="T3" fmla="*/ 0 h 220"/>
                <a:gd name="T4" fmla="*/ 152 w 172"/>
                <a:gd name="T5" fmla="*/ 0 h 220"/>
                <a:gd name="T6" fmla="*/ 148 w 172"/>
                <a:gd name="T7" fmla="*/ 4 h 220"/>
                <a:gd name="T8" fmla="*/ 138 w 172"/>
                <a:gd name="T9" fmla="*/ 6 h 220"/>
                <a:gd name="T10" fmla="*/ 104 w 172"/>
                <a:gd name="T11" fmla="*/ 12 h 220"/>
                <a:gd name="T12" fmla="*/ 84 w 172"/>
                <a:gd name="T13" fmla="*/ 18 h 220"/>
                <a:gd name="T14" fmla="*/ 64 w 172"/>
                <a:gd name="T15" fmla="*/ 26 h 220"/>
                <a:gd name="T16" fmla="*/ 44 w 172"/>
                <a:gd name="T17" fmla="*/ 36 h 220"/>
                <a:gd name="T18" fmla="*/ 34 w 172"/>
                <a:gd name="T19" fmla="*/ 42 h 220"/>
                <a:gd name="T20" fmla="*/ 26 w 172"/>
                <a:gd name="T21" fmla="*/ 50 h 220"/>
                <a:gd name="T22" fmla="*/ 26 w 172"/>
                <a:gd name="T23" fmla="*/ 50 h 220"/>
                <a:gd name="T24" fmla="*/ 20 w 172"/>
                <a:gd name="T25" fmla="*/ 56 h 220"/>
                <a:gd name="T26" fmla="*/ 12 w 172"/>
                <a:gd name="T27" fmla="*/ 66 h 220"/>
                <a:gd name="T28" fmla="*/ 4 w 172"/>
                <a:gd name="T29" fmla="*/ 80 h 220"/>
                <a:gd name="T30" fmla="*/ 0 w 172"/>
                <a:gd name="T31" fmla="*/ 96 h 220"/>
                <a:gd name="T32" fmla="*/ 0 w 172"/>
                <a:gd name="T33" fmla="*/ 96 h 220"/>
                <a:gd name="T34" fmla="*/ 0 w 172"/>
                <a:gd name="T35" fmla="*/ 112 h 220"/>
                <a:gd name="T36" fmla="*/ 2 w 172"/>
                <a:gd name="T37" fmla="*/ 128 h 220"/>
                <a:gd name="T38" fmla="*/ 8 w 172"/>
                <a:gd name="T39" fmla="*/ 142 h 220"/>
                <a:gd name="T40" fmla="*/ 12 w 172"/>
                <a:gd name="T41" fmla="*/ 148 h 220"/>
                <a:gd name="T42" fmla="*/ 16 w 172"/>
                <a:gd name="T43" fmla="*/ 152 h 220"/>
                <a:gd name="T44" fmla="*/ 16 w 172"/>
                <a:gd name="T45" fmla="*/ 152 h 220"/>
                <a:gd name="T46" fmla="*/ 22 w 172"/>
                <a:gd name="T47" fmla="*/ 158 h 220"/>
                <a:gd name="T48" fmla="*/ 28 w 172"/>
                <a:gd name="T49" fmla="*/ 164 h 220"/>
                <a:gd name="T50" fmla="*/ 34 w 172"/>
                <a:gd name="T51" fmla="*/ 174 h 220"/>
                <a:gd name="T52" fmla="*/ 36 w 172"/>
                <a:gd name="T53" fmla="*/ 182 h 220"/>
                <a:gd name="T54" fmla="*/ 36 w 172"/>
                <a:gd name="T55" fmla="*/ 186 h 220"/>
                <a:gd name="T56" fmla="*/ 42 w 172"/>
                <a:gd name="T57" fmla="*/ 210 h 220"/>
                <a:gd name="T58" fmla="*/ 44 w 172"/>
                <a:gd name="T59" fmla="*/ 212 h 220"/>
                <a:gd name="T60" fmla="*/ 44 w 172"/>
                <a:gd name="T61" fmla="*/ 212 h 220"/>
                <a:gd name="T62" fmla="*/ 44 w 172"/>
                <a:gd name="T63" fmla="*/ 214 h 220"/>
                <a:gd name="T64" fmla="*/ 48 w 172"/>
                <a:gd name="T65" fmla="*/ 216 h 220"/>
                <a:gd name="T66" fmla="*/ 56 w 172"/>
                <a:gd name="T67" fmla="*/ 218 h 220"/>
                <a:gd name="T68" fmla="*/ 56 w 172"/>
                <a:gd name="T69" fmla="*/ 218 h 220"/>
                <a:gd name="T70" fmla="*/ 60 w 172"/>
                <a:gd name="T71" fmla="*/ 218 h 220"/>
                <a:gd name="T72" fmla="*/ 60 w 172"/>
                <a:gd name="T73" fmla="*/ 218 h 220"/>
                <a:gd name="T74" fmla="*/ 66 w 172"/>
                <a:gd name="T75" fmla="*/ 220 h 220"/>
                <a:gd name="T76" fmla="*/ 72 w 172"/>
                <a:gd name="T77" fmla="*/ 220 h 220"/>
                <a:gd name="T78" fmla="*/ 80 w 172"/>
                <a:gd name="T79" fmla="*/ 218 h 220"/>
                <a:gd name="T80" fmla="*/ 88 w 172"/>
                <a:gd name="T81" fmla="*/ 212 h 220"/>
                <a:gd name="T82" fmla="*/ 96 w 172"/>
                <a:gd name="T83" fmla="*/ 204 h 220"/>
                <a:gd name="T84" fmla="*/ 108 w 172"/>
                <a:gd name="T85" fmla="*/ 188 h 220"/>
                <a:gd name="T86" fmla="*/ 112 w 172"/>
                <a:gd name="T87" fmla="*/ 184 h 220"/>
                <a:gd name="T88" fmla="*/ 118 w 172"/>
                <a:gd name="T89" fmla="*/ 182 h 220"/>
                <a:gd name="T90" fmla="*/ 118 w 172"/>
                <a:gd name="T91" fmla="*/ 182 h 220"/>
                <a:gd name="T92" fmla="*/ 130 w 172"/>
                <a:gd name="T93" fmla="*/ 182 h 220"/>
                <a:gd name="T94" fmla="*/ 140 w 172"/>
                <a:gd name="T95" fmla="*/ 180 h 220"/>
                <a:gd name="T96" fmla="*/ 148 w 172"/>
                <a:gd name="T97" fmla="*/ 178 h 220"/>
                <a:gd name="T98" fmla="*/ 154 w 172"/>
                <a:gd name="T99" fmla="*/ 174 h 220"/>
                <a:gd name="T100" fmla="*/ 162 w 172"/>
                <a:gd name="T101" fmla="*/ 164 h 220"/>
                <a:gd name="T102" fmla="*/ 164 w 172"/>
                <a:gd name="T103" fmla="*/ 160 h 220"/>
                <a:gd name="T104" fmla="*/ 172 w 172"/>
                <a:gd name="T105" fmla="*/ 140 h 220"/>
                <a:gd name="T106" fmla="*/ 168 w 172"/>
                <a:gd name="T107" fmla="*/ 3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2" h="220">
                  <a:moveTo>
                    <a:pt x="168" y="36"/>
                  </a:moveTo>
                  <a:lnTo>
                    <a:pt x="152" y="0"/>
                  </a:lnTo>
                  <a:lnTo>
                    <a:pt x="152" y="0"/>
                  </a:lnTo>
                  <a:lnTo>
                    <a:pt x="148" y="4"/>
                  </a:lnTo>
                  <a:lnTo>
                    <a:pt x="138" y="6"/>
                  </a:lnTo>
                  <a:lnTo>
                    <a:pt x="104" y="12"/>
                  </a:lnTo>
                  <a:lnTo>
                    <a:pt x="84" y="18"/>
                  </a:lnTo>
                  <a:lnTo>
                    <a:pt x="64" y="26"/>
                  </a:lnTo>
                  <a:lnTo>
                    <a:pt x="44" y="36"/>
                  </a:lnTo>
                  <a:lnTo>
                    <a:pt x="34" y="42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0" y="56"/>
                  </a:lnTo>
                  <a:lnTo>
                    <a:pt x="12" y="66"/>
                  </a:lnTo>
                  <a:lnTo>
                    <a:pt x="4" y="8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12"/>
                  </a:lnTo>
                  <a:lnTo>
                    <a:pt x="2" y="128"/>
                  </a:lnTo>
                  <a:lnTo>
                    <a:pt x="8" y="142"/>
                  </a:lnTo>
                  <a:lnTo>
                    <a:pt x="12" y="14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22" y="158"/>
                  </a:lnTo>
                  <a:lnTo>
                    <a:pt x="28" y="164"/>
                  </a:lnTo>
                  <a:lnTo>
                    <a:pt x="34" y="174"/>
                  </a:lnTo>
                  <a:lnTo>
                    <a:pt x="36" y="182"/>
                  </a:lnTo>
                  <a:lnTo>
                    <a:pt x="36" y="186"/>
                  </a:lnTo>
                  <a:lnTo>
                    <a:pt x="42" y="210"/>
                  </a:lnTo>
                  <a:lnTo>
                    <a:pt x="44" y="212"/>
                  </a:lnTo>
                  <a:lnTo>
                    <a:pt x="44" y="212"/>
                  </a:lnTo>
                  <a:lnTo>
                    <a:pt x="44" y="214"/>
                  </a:lnTo>
                  <a:lnTo>
                    <a:pt x="48" y="216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66" y="220"/>
                  </a:lnTo>
                  <a:lnTo>
                    <a:pt x="72" y="220"/>
                  </a:lnTo>
                  <a:lnTo>
                    <a:pt x="80" y="218"/>
                  </a:lnTo>
                  <a:lnTo>
                    <a:pt x="88" y="212"/>
                  </a:lnTo>
                  <a:lnTo>
                    <a:pt x="96" y="204"/>
                  </a:lnTo>
                  <a:lnTo>
                    <a:pt x="108" y="188"/>
                  </a:lnTo>
                  <a:lnTo>
                    <a:pt x="112" y="184"/>
                  </a:lnTo>
                  <a:lnTo>
                    <a:pt x="118" y="182"/>
                  </a:lnTo>
                  <a:lnTo>
                    <a:pt x="118" y="182"/>
                  </a:lnTo>
                  <a:lnTo>
                    <a:pt x="130" y="182"/>
                  </a:lnTo>
                  <a:lnTo>
                    <a:pt x="140" y="180"/>
                  </a:lnTo>
                  <a:lnTo>
                    <a:pt x="148" y="178"/>
                  </a:lnTo>
                  <a:lnTo>
                    <a:pt x="154" y="174"/>
                  </a:lnTo>
                  <a:lnTo>
                    <a:pt x="162" y="164"/>
                  </a:lnTo>
                  <a:lnTo>
                    <a:pt x="164" y="160"/>
                  </a:lnTo>
                  <a:lnTo>
                    <a:pt x="172" y="140"/>
                  </a:lnTo>
                  <a:lnTo>
                    <a:pt x="168" y="36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2710" y="2071"/>
              <a:ext cx="16" cy="14"/>
            </a:xfrm>
            <a:custGeom>
              <a:avLst/>
              <a:gdLst>
                <a:gd name="T0" fmla="*/ 16 w 16"/>
                <a:gd name="T1" fmla="*/ 0 h 14"/>
                <a:gd name="T2" fmla="*/ 16 w 16"/>
                <a:gd name="T3" fmla="*/ 0 h 14"/>
                <a:gd name="T4" fmla="*/ 16 w 16"/>
                <a:gd name="T5" fmla="*/ 0 h 14"/>
                <a:gd name="T6" fmla="*/ 16 w 16"/>
                <a:gd name="T7" fmla="*/ 2 h 14"/>
                <a:gd name="T8" fmla="*/ 14 w 16"/>
                <a:gd name="T9" fmla="*/ 14 h 14"/>
                <a:gd name="T10" fmla="*/ 14 w 16"/>
                <a:gd name="T11" fmla="*/ 14 h 14"/>
                <a:gd name="T12" fmla="*/ 6 w 16"/>
                <a:gd name="T13" fmla="*/ 14 h 14"/>
                <a:gd name="T14" fmla="*/ 2 w 16"/>
                <a:gd name="T15" fmla="*/ 12 h 14"/>
                <a:gd name="T16" fmla="*/ 0 w 16"/>
                <a:gd name="T17" fmla="*/ 10 h 14"/>
                <a:gd name="T18" fmla="*/ 0 w 16"/>
                <a:gd name="T19" fmla="*/ 6 h 14"/>
                <a:gd name="T20" fmla="*/ 0 w 16"/>
                <a:gd name="T21" fmla="*/ 6 h 14"/>
                <a:gd name="T22" fmla="*/ 2 w 16"/>
                <a:gd name="T23" fmla="*/ 6 h 14"/>
                <a:gd name="T24" fmla="*/ 6 w 16"/>
                <a:gd name="T25" fmla="*/ 4 h 14"/>
                <a:gd name="T26" fmla="*/ 10 w 16"/>
                <a:gd name="T27" fmla="*/ 4 h 14"/>
                <a:gd name="T28" fmla="*/ 16 w 16"/>
                <a:gd name="T29" fmla="*/ 0 h 14"/>
                <a:gd name="T30" fmla="*/ 16 w 16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4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2726" y="1927"/>
              <a:ext cx="68" cy="56"/>
            </a:xfrm>
            <a:custGeom>
              <a:avLst/>
              <a:gdLst>
                <a:gd name="T0" fmla="*/ 2 w 68"/>
                <a:gd name="T1" fmla="*/ 40 h 56"/>
                <a:gd name="T2" fmla="*/ 2 w 68"/>
                <a:gd name="T3" fmla="*/ 40 h 56"/>
                <a:gd name="T4" fmla="*/ 0 w 68"/>
                <a:gd name="T5" fmla="*/ 36 h 56"/>
                <a:gd name="T6" fmla="*/ 0 w 68"/>
                <a:gd name="T7" fmla="*/ 26 h 56"/>
                <a:gd name="T8" fmla="*/ 2 w 68"/>
                <a:gd name="T9" fmla="*/ 14 h 56"/>
                <a:gd name="T10" fmla="*/ 4 w 68"/>
                <a:gd name="T11" fmla="*/ 8 h 56"/>
                <a:gd name="T12" fmla="*/ 8 w 68"/>
                <a:gd name="T13" fmla="*/ 4 h 56"/>
                <a:gd name="T14" fmla="*/ 8 w 68"/>
                <a:gd name="T15" fmla="*/ 4 h 56"/>
                <a:gd name="T16" fmla="*/ 14 w 68"/>
                <a:gd name="T17" fmla="*/ 0 h 56"/>
                <a:gd name="T18" fmla="*/ 24 w 68"/>
                <a:gd name="T19" fmla="*/ 0 h 56"/>
                <a:gd name="T20" fmla="*/ 34 w 68"/>
                <a:gd name="T21" fmla="*/ 2 h 56"/>
                <a:gd name="T22" fmla="*/ 44 w 68"/>
                <a:gd name="T23" fmla="*/ 4 h 56"/>
                <a:gd name="T24" fmla="*/ 62 w 68"/>
                <a:gd name="T25" fmla="*/ 12 h 56"/>
                <a:gd name="T26" fmla="*/ 68 w 68"/>
                <a:gd name="T27" fmla="*/ 18 h 56"/>
                <a:gd name="T28" fmla="*/ 50 w 68"/>
                <a:gd name="T29" fmla="*/ 52 h 56"/>
                <a:gd name="T30" fmla="*/ 32 w 68"/>
                <a:gd name="T31" fmla="*/ 56 h 56"/>
                <a:gd name="T32" fmla="*/ 2 w 68"/>
                <a:gd name="T33" fmla="*/ 4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56">
                  <a:moveTo>
                    <a:pt x="2" y="40"/>
                  </a:moveTo>
                  <a:lnTo>
                    <a:pt x="2" y="40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34" y="2"/>
                  </a:lnTo>
                  <a:lnTo>
                    <a:pt x="44" y="4"/>
                  </a:lnTo>
                  <a:lnTo>
                    <a:pt x="62" y="12"/>
                  </a:lnTo>
                  <a:lnTo>
                    <a:pt x="68" y="18"/>
                  </a:lnTo>
                  <a:lnTo>
                    <a:pt x="50" y="52"/>
                  </a:lnTo>
                  <a:lnTo>
                    <a:pt x="32" y="56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rgbClr val="FF9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2728" y="1943"/>
              <a:ext cx="68" cy="44"/>
            </a:xfrm>
            <a:custGeom>
              <a:avLst/>
              <a:gdLst>
                <a:gd name="T0" fmla="*/ 40 w 68"/>
                <a:gd name="T1" fmla="*/ 44 h 44"/>
                <a:gd name="T2" fmla="*/ 40 w 68"/>
                <a:gd name="T3" fmla="*/ 44 h 44"/>
                <a:gd name="T4" fmla="*/ 46 w 68"/>
                <a:gd name="T5" fmla="*/ 42 h 44"/>
                <a:gd name="T6" fmla="*/ 52 w 68"/>
                <a:gd name="T7" fmla="*/ 36 h 44"/>
                <a:gd name="T8" fmla="*/ 58 w 68"/>
                <a:gd name="T9" fmla="*/ 28 h 44"/>
                <a:gd name="T10" fmla="*/ 62 w 68"/>
                <a:gd name="T11" fmla="*/ 20 h 44"/>
                <a:gd name="T12" fmla="*/ 66 w 68"/>
                <a:gd name="T13" fmla="*/ 4 h 44"/>
                <a:gd name="T14" fmla="*/ 68 w 68"/>
                <a:gd name="T15" fmla="*/ 0 h 44"/>
                <a:gd name="T16" fmla="*/ 66 w 68"/>
                <a:gd name="T17" fmla="*/ 0 h 44"/>
                <a:gd name="T18" fmla="*/ 66 w 68"/>
                <a:gd name="T19" fmla="*/ 0 h 44"/>
                <a:gd name="T20" fmla="*/ 60 w 68"/>
                <a:gd name="T21" fmla="*/ 12 h 44"/>
                <a:gd name="T22" fmla="*/ 54 w 68"/>
                <a:gd name="T23" fmla="*/ 22 h 44"/>
                <a:gd name="T24" fmla="*/ 48 w 68"/>
                <a:gd name="T25" fmla="*/ 30 h 44"/>
                <a:gd name="T26" fmla="*/ 46 w 68"/>
                <a:gd name="T27" fmla="*/ 34 h 44"/>
                <a:gd name="T28" fmla="*/ 40 w 68"/>
                <a:gd name="T29" fmla="*/ 36 h 44"/>
                <a:gd name="T30" fmla="*/ 40 w 68"/>
                <a:gd name="T31" fmla="*/ 36 h 44"/>
                <a:gd name="T32" fmla="*/ 34 w 68"/>
                <a:gd name="T33" fmla="*/ 36 h 44"/>
                <a:gd name="T34" fmla="*/ 26 w 68"/>
                <a:gd name="T35" fmla="*/ 34 h 44"/>
                <a:gd name="T36" fmla="*/ 14 w 68"/>
                <a:gd name="T37" fmla="*/ 30 h 44"/>
                <a:gd name="T38" fmla="*/ 0 w 68"/>
                <a:gd name="T39" fmla="*/ 24 h 44"/>
                <a:gd name="T40" fmla="*/ 0 w 68"/>
                <a:gd name="T41" fmla="*/ 24 h 44"/>
                <a:gd name="T42" fmla="*/ 12 w 68"/>
                <a:gd name="T43" fmla="*/ 34 h 44"/>
                <a:gd name="T44" fmla="*/ 26 w 68"/>
                <a:gd name="T45" fmla="*/ 40 h 44"/>
                <a:gd name="T46" fmla="*/ 34 w 68"/>
                <a:gd name="T47" fmla="*/ 42 h 44"/>
                <a:gd name="T48" fmla="*/ 40 w 68"/>
                <a:gd name="T49" fmla="*/ 44 h 44"/>
                <a:gd name="T50" fmla="*/ 40 w 68"/>
                <a:gd name="T5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" h="44">
                  <a:moveTo>
                    <a:pt x="40" y="44"/>
                  </a:moveTo>
                  <a:lnTo>
                    <a:pt x="40" y="44"/>
                  </a:lnTo>
                  <a:lnTo>
                    <a:pt x="46" y="42"/>
                  </a:lnTo>
                  <a:lnTo>
                    <a:pt x="52" y="36"/>
                  </a:lnTo>
                  <a:lnTo>
                    <a:pt x="58" y="28"/>
                  </a:lnTo>
                  <a:lnTo>
                    <a:pt x="62" y="20"/>
                  </a:lnTo>
                  <a:lnTo>
                    <a:pt x="66" y="4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0" y="12"/>
                  </a:lnTo>
                  <a:lnTo>
                    <a:pt x="54" y="22"/>
                  </a:lnTo>
                  <a:lnTo>
                    <a:pt x="48" y="30"/>
                  </a:lnTo>
                  <a:lnTo>
                    <a:pt x="46" y="34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4" y="36"/>
                  </a:lnTo>
                  <a:lnTo>
                    <a:pt x="26" y="34"/>
                  </a:lnTo>
                  <a:lnTo>
                    <a:pt x="14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34"/>
                  </a:lnTo>
                  <a:lnTo>
                    <a:pt x="26" y="40"/>
                  </a:lnTo>
                  <a:lnTo>
                    <a:pt x="34" y="42"/>
                  </a:lnTo>
                  <a:lnTo>
                    <a:pt x="40" y="44"/>
                  </a:lnTo>
                  <a:lnTo>
                    <a:pt x="40" y="44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48" name="Freeform 59"/>
            <p:cNvSpPr>
              <a:spLocks/>
            </p:cNvSpPr>
            <p:nvPr/>
          </p:nvSpPr>
          <p:spPr bwMode="auto">
            <a:xfrm>
              <a:off x="2722" y="2015"/>
              <a:ext cx="38" cy="26"/>
            </a:xfrm>
            <a:custGeom>
              <a:avLst/>
              <a:gdLst>
                <a:gd name="T0" fmla="*/ 4 w 38"/>
                <a:gd name="T1" fmla="*/ 22 h 26"/>
                <a:gd name="T2" fmla="*/ 4 w 38"/>
                <a:gd name="T3" fmla="*/ 22 h 26"/>
                <a:gd name="T4" fmla="*/ 10 w 38"/>
                <a:gd name="T5" fmla="*/ 26 h 26"/>
                <a:gd name="T6" fmla="*/ 14 w 38"/>
                <a:gd name="T7" fmla="*/ 26 h 26"/>
                <a:gd name="T8" fmla="*/ 20 w 38"/>
                <a:gd name="T9" fmla="*/ 26 h 26"/>
                <a:gd name="T10" fmla="*/ 20 w 38"/>
                <a:gd name="T11" fmla="*/ 26 h 26"/>
                <a:gd name="T12" fmla="*/ 28 w 38"/>
                <a:gd name="T13" fmla="*/ 24 h 26"/>
                <a:gd name="T14" fmla="*/ 34 w 38"/>
                <a:gd name="T15" fmla="*/ 20 h 26"/>
                <a:gd name="T16" fmla="*/ 36 w 38"/>
                <a:gd name="T17" fmla="*/ 16 h 26"/>
                <a:gd name="T18" fmla="*/ 38 w 38"/>
                <a:gd name="T19" fmla="*/ 10 h 26"/>
                <a:gd name="T20" fmla="*/ 38 w 38"/>
                <a:gd name="T21" fmla="*/ 2 h 26"/>
                <a:gd name="T22" fmla="*/ 38 w 38"/>
                <a:gd name="T23" fmla="*/ 0 h 26"/>
                <a:gd name="T24" fmla="*/ 38 w 38"/>
                <a:gd name="T25" fmla="*/ 0 h 26"/>
                <a:gd name="T26" fmla="*/ 22 w 38"/>
                <a:gd name="T27" fmla="*/ 2 h 26"/>
                <a:gd name="T28" fmla="*/ 22 w 38"/>
                <a:gd name="T29" fmla="*/ 2 h 26"/>
                <a:gd name="T30" fmla="*/ 10 w 38"/>
                <a:gd name="T31" fmla="*/ 2 h 26"/>
                <a:gd name="T32" fmla="*/ 2 w 38"/>
                <a:gd name="T33" fmla="*/ 2 h 26"/>
                <a:gd name="T34" fmla="*/ 2 w 38"/>
                <a:gd name="T35" fmla="*/ 2 h 26"/>
                <a:gd name="T36" fmla="*/ 0 w 38"/>
                <a:gd name="T37" fmla="*/ 6 h 26"/>
                <a:gd name="T38" fmla="*/ 0 w 38"/>
                <a:gd name="T39" fmla="*/ 12 h 26"/>
                <a:gd name="T40" fmla="*/ 4 w 38"/>
                <a:gd name="T41" fmla="*/ 22 h 26"/>
                <a:gd name="T42" fmla="*/ 4 w 38"/>
                <a:gd name="T43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26">
                  <a:moveTo>
                    <a:pt x="4" y="22"/>
                  </a:moveTo>
                  <a:lnTo>
                    <a:pt x="4" y="22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8" y="24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0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4" y="22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49" name="Freeform 60"/>
            <p:cNvSpPr>
              <a:spLocks/>
            </p:cNvSpPr>
            <p:nvPr/>
          </p:nvSpPr>
          <p:spPr bwMode="auto">
            <a:xfrm>
              <a:off x="2732" y="2069"/>
              <a:ext cx="54" cy="22"/>
            </a:xfrm>
            <a:custGeom>
              <a:avLst/>
              <a:gdLst>
                <a:gd name="T0" fmla="*/ 54 w 54"/>
                <a:gd name="T1" fmla="*/ 20 h 22"/>
                <a:gd name="T2" fmla="*/ 54 w 54"/>
                <a:gd name="T3" fmla="*/ 20 h 22"/>
                <a:gd name="T4" fmla="*/ 54 w 54"/>
                <a:gd name="T5" fmla="*/ 22 h 22"/>
                <a:gd name="T6" fmla="*/ 54 w 54"/>
                <a:gd name="T7" fmla="*/ 22 h 22"/>
                <a:gd name="T8" fmla="*/ 54 w 54"/>
                <a:gd name="T9" fmla="*/ 22 h 22"/>
                <a:gd name="T10" fmla="*/ 54 w 54"/>
                <a:gd name="T11" fmla="*/ 22 h 22"/>
                <a:gd name="T12" fmla="*/ 44 w 54"/>
                <a:gd name="T13" fmla="*/ 14 h 22"/>
                <a:gd name="T14" fmla="*/ 36 w 54"/>
                <a:gd name="T15" fmla="*/ 8 h 22"/>
                <a:gd name="T16" fmla="*/ 26 w 54"/>
                <a:gd name="T17" fmla="*/ 4 h 22"/>
                <a:gd name="T18" fmla="*/ 18 w 54"/>
                <a:gd name="T19" fmla="*/ 2 h 22"/>
                <a:gd name="T20" fmla="*/ 6 w 54"/>
                <a:gd name="T21" fmla="*/ 0 h 22"/>
                <a:gd name="T22" fmla="*/ 0 w 54"/>
                <a:gd name="T23" fmla="*/ 0 h 22"/>
                <a:gd name="T24" fmla="*/ 0 w 54"/>
                <a:gd name="T25" fmla="*/ 0 h 22"/>
                <a:gd name="T26" fmla="*/ 0 w 54"/>
                <a:gd name="T27" fmla="*/ 0 h 22"/>
                <a:gd name="T28" fmla="*/ 0 w 54"/>
                <a:gd name="T29" fmla="*/ 0 h 22"/>
                <a:gd name="T30" fmla="*/ 0 w 54"/>
                <a:gd name="T31" fmla="*/ 0 h 22"/>
                <a:gd name="T32" fmla="*/ 0 w 54"/>
                <a:gd name="T33" fmla="*/ 0 h 22"/>
                <a:gd name="T34" fmla="*/ 6 w 54"/>
                <a:gd name="T35" fmla="*/ 0 h 22"/>
                <a:gd name="T36" fmla="*/ 18 w 54"/>
                <a:gd name="T37" fmla="*/ 2 h 22"/>
                <a:gd name="T38" fmla="*/ 28 w 54"/>
                <a:gd name="T39" fmla="*/ 4 h 22"/>
                <a:gd name="T40" fmla="*/ 36 w 54"/>
                <a:gd name="T41" fmla="*/ 8 h 22"/>
                <a:gd name="T42" fmla="*/ 46 w 54"/>
                <a:gd name="T43" fmla="*/ 14 h 22"/>
                <a:gd name="T44" fmla="*/ 54 w 54"/>
                <a:gd name="T45" fmla="*/ 20 h 22"/>
                <a:gd name="T46" fmla="*/ 54 w 54"/>
                <a:gd name="T4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2">
                  <a:moveTo>
                    <a:pt x="54" y="20"/>
                  </a:moveTo>
                  <a:lnTo>
                    <a:pt x="54" y="20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44" y="14"/>
                  </a:lnTo>
                  <a:lnTo>
                    <a:pt x="36" y="8"/>
                  </a:lnTo>
                  <a:lnTo>
                    <a:pt x="26" y="4"/>
                  </a:lnTo>
                  <a:lnTo>
                    <a:pt x="18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8" y="2"/>
                  </a:lnTo>
                  <a:lnTo>
                    <a:pt x="28" y="4"/>
                  </a:lnTo>
                  <a:lnTo>
                    <a:pt x="36" y="8"/>
                  </a:lnTo>
                  <a:lnTo>
                    <a:pt x="46" y="14"/>
                  </a:lnTo>
                  <a:lnTo>
                    <a:pt x="54" y="20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4" name="Freeform 61"/>
            <p:cNvSpPr>
              <a:spLocks/>
            </p:cNvSpPr>
            <p:nvPr/>
          </p:nvSpPr>
          <p:spPr bwMode="auto">
            <a:xfrm>
              <a:off x="2740" y="2063"/>
              <a:ext cx="54" cy="26"/>
            </a:xfrm>
            <a:custGeom>
              <a:avLst/>
              <a:gdLst>
                <a:gd name="T0" fmla="*/ 54 w 54"/>
                <a:gd name="T1" fmla="*/ 24 h 26"/>
                <a:gd name="T2" fmla="*/ 54 w 54"/>
                <a:gd name="T3" fmla="*/ 24 h 26"/>
                <a:gd name="T4" fmla="*/ 54 w 54"/>
                <a:gd name="T5" fmla="*/ 26 h 26"/>
                <a:gd name="T6" fmla="*/ 54 w 54"/>
                <a:gd name="T7" fmla="*/ 26 h 26"/>
                <a:gd name="T8" fmla="*/ 52 w 54"/>
                <a:gd name="T9" fmla="*/ 26 h 26"/>
                <a:gd name="T10" fmla="*/ 52 w 54"/>
                <a:gd name="T11" fmla="*/ 26 h 26"/>
                <a:gd name="T12" fmla="*/ 44 w 54"/>
                <a:gd name="T13" fmla="*/ 18 h 26"/>
                <a:gd name="T14" fmla="*/ 36 w 54"/>
                <a:gd name="T15" fmla="*/ 12 h 26"/>
                <a:gd name="T16" fmla="*/ 28 w 54"/>
                <a:gd name="T17" fmla="*/ 8 h 26"/>
                <a:gd name="T18" fmla="*/ 20 w 54"/>
                <a:gd name="T19" fmla="*/ 4 h 26"/>
                <a:gd name="T20" fmla="*/ 6 w 54"/>
                <a:gd name="T21" fmla="*/ 2 h 26"/>
                <a:gd name="T22" fmla="*/ 2 w 54"/>
                <a:gd name="T23" fmla="*/ 2 h 26"/>
                <a:gd name="T24" fmla="*/ 2 w 54"/>
                <a:gd name="T25" fmla="*/ 2 h 26"/>
                <a:gd name="T26" fmla="*/ 0 w 54"/>
                <a:gd name="T27" fmla="*/ 2 h 26"/>
                <a:gd name="T28" fmla="*/ 0 w 54"/>
                <a:gd name="T29" fmla="*/ 2 h 26"/>
                <a:gd name="T30" fmla="*/ 2 w 54"/>
                <a:gd name="T31" fmla="*/ 0 h 26"/>
                <a:gd name="T32" fmla="*/ 2 w 54"/>
                <a:gd name="T33" fmla="*/ 0 h 26"/>
                <a:gd name="T34" fmla="*/ 6 w 54"/>
                <a:gd name="T35" fmla="*/ 0 h 26"/>
                <a:gd name="T36" fmla="*/ 20 w 54"/>
                <a:gd name="T37" fmla="*/ 4 h 26"/>
                <a:gd name="T38" fmla="*/ 28 w 54"/>
                <a:gd name="T39" fmla="*/ 6 h 26"/>
                <a:gd name="T40" fmla="*/ 36 w 54"/>
                <a:gd name="T41" fmla="*/ 10 h 26"/>
                <a:gd name="T42" fmla="*/ 46 w 54"/>
                <a:gd name="T43" fmla="*/ 16 h 26"/>
                <a:gd name="T44" fmla="*/ 54 w 54"/>
                <a:gd name="T45" fmla="*/ 24 h 26"/>
                <a:gd name="T46" fmla="*/ 54 w 54"/>
                <a:gd name="T4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6">
                  <a:moveTo>
                    <a:pt x="54" y="24"/>
                  </a:moveTo>
                  <a:lnTo>
                    <a:pt x="54" y="24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44" y="18"/>
                  </a:lnTo>
                  <a:lnTo>
                    <a:pt x="36" y="12"/>
                  </a:lnTo>
                  <a:lnTo>
                    <a:pt x="28" y="8"/>
                  </a:lnTo>
                  <a:lnTo>
                    <a:pt x="20" y="4"/>
                  </a:lnTo>
                  <a:lnTo>
                    <a:pt x="6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0" y="4"/>
                  </a:lnTo>
                  <a:lnTo>
                    <a:pt x="28" y="6"/>
                  </a:lnTo>
                  <a:lnTo>
                    <a:pt x="36" y="10"/>
                  </a:lnTo>
                  <a:lnTo>
                    <a:pt x="46" y="16"/>
                  </a:lnTo>
                  <a:lnTo>
                    <a:pt x="54" y="24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5" name="Freeform 62"/>
            <p:cNvSpPr>
              <a:spLocks/>
            </p:cNvSpPr>
            <p:nvPr/>
          </p:nvSpPr>
          <p:spPr bwMode="auto">
            <a:xfrm>
              <a:off x="2730" y="2059"/>
              <a:ext cx="60" cy="14"/>
            </a:xfrm>
            <a:custGeom>
              <a:avLst/>
              <a:gdLst>
                <a:gd name="T0" fmla="*/ 60 w 60"/>
                <a:gd name="T1" fmla="*/ 14 h 14"/>
                <a:gd name="T2" fmla="*/ 60 w 60"/>
                <a:gd name="T3" fmla="*/ 14 h 14"/>
                <a:gd name="T4" fmla="*/ 60 w 60"/>
                <a:gd name="T5" fmla="*/ 14 h 14"/>
                <a:gd name="T6" fmla="*/ 60 w 60"/>
                <a:gd name="T7" fmla="*/ 14 h 14"/>
                <a:gd name="T8" fmla="*/ 60 w 60"/>
                <a:gd name="T9" fmla="*/ 14 h 14"/>
                <a:gd name="T10" fmla="*/ 60 w 60"/>
                <a:gd name="T11" fmla="*/ 14 h 14"/>
                <a:gd name="T12" fmla="*/ 48 w 60"/>
                <a:gd name="T13" fmla="*/ 8 h 14"/>
                <a:gd name="T14" fmla="*/ 38 w 60"/>
                <a:gd name="T15" fmla="*/ 4 h 14"/>
                <a:gd name="T16" fmla="*/ 28 w 60"/>
                <a:gd name="T17" fmla="*/ 2 h 14"/>
                <a:gd name="T18" fmla="*/ 18 w 60"/>
                <a:gd name="T19" fmla="*/ 2 h 14"/>
                <a:gd name="T20" fmla="*/ 6 w 60"/>
                <a:gd name="T21" fmla="*/ 2 h 14"/>
                <a:gd name="T22" fmla="*/ 0 w 60"/>
                <a:gd name="T23" fmla="*/ 2 h 14"/>
                <a:gd name="T24" fmla="*/ 0 w 60"/>
                <a:gd name="T25" fmla="*/ 2 h 14"/>
                <a:gd name="T26" fmla="*/ 0 w 60"/>
                <a:gd name="T27" fmla="*/ 2 h 14"/>
                <a:gd name="T28" fmla="*/ 0 w 60"/>
                <a:gd name="T29" fmla="*/ 2 h 14"/>
                <a:gd name="T30" fmla="*/ 0 w 60"/>
                <a:gd name="T31" fmla="*/ 2 h 14"/>
                <a:gd name="T32" fmla="*/ 0 w 60"/>
                <a:gd name="T33" fmla="*/ 2 h 14"/>
                <a:gd name="T34" fmla="*/ 6 w 60"/>
                <a:gd name="T35" fmla="*/ 0 h 14"/>
                <a:gd name="T36" fmla="*/ 18 w 60"/>
                <a:gd name="T37" fmla="*/ 0 h 14"/>
                <a:gd name="T38" fmla="*/ 28 w 60"/>
                <a:gd name="T39" fmla="*/ 0 h 14"/>
                <a:gd name="T40" fmla="*/ 38 w 60"/>
                <a:gd name="T41" fmla="*/ 4 h 14"/>
                <a:gd name="T42" fmla="*/ 48 w 60"/>
                <a:gd name="T43" fmla="*/ 8 h 14"/>
                <a:gd name="T44" fmla="*/ 60 w 60"/>
                <a:gd name="T45" fmla="*/ 14 h 14"/>
                <a:gd name="T46" fmla="*/ 60 w 60"/>
                <a:gd name="T4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4">
                  <a:moveTo>
                    <a:pt x="60" y="14"/>
                  </a:move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48" y="8"/>
                  </a:lnTo>
                  <a:lnTo>
                    <a:pt x="38" y="4"/>
                  </a:lnTo>
                  <a:lnTo>
                    <a:pt x="28" y="2"/>
                  </a:lnTo>
                  <a:lnTo>
                    <a:pt x="18" y="2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0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38" y="4"/>
                  </a:lnTo>
                  <a:lnTo>
                    <a:pt x="48" y="8"/>
                  </a:lnTo>
                  <a:lnTo>
                    <a:pt x="60" y="14"/>
                  </a:lnTo>
                  <a:lnTo>
                    <a:pt x="6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6" name="Freeform 63"/>
            <p:cNvSpPr>
              <a:spLocks/>
            </p:cNvSpPr>
            <p:nvPr/>
          </p:nvSpPr>
          <p:spPr bwMode="auto">
            <a:xfrm>
              <a:off x="2780" y="1975"/>
              <a:ext cx="64" cy="76"/>
            </a:xfrm>
            <a:custGeom>
              <a:avLst/>
              <a:gdLst>
                <a:gd name="T0" fmla="*/ 50 w 64"/>
                <a:gd name="T1" fmla="*/ 56 h 76"/>
                <a:gd name="T2" fmla="*/ 50 w 64"/>
                <a:gd name="T3" fmla="*/ 56 h 76"/>
                <a:gd name="T4" fmla="*/ 48 w 64"/>
                <a:gd name="T5" fmla="*/ 58 h 76"/>
                <a:gd name="T6" fmla="*/ 44 w 64"/>
                <a:gd name="T7" fmla="*/ 64 h 76"/>
                <a:gd name="T8" fmla="*/ 36 w 64"/>
                <a:gd name="T9" fmla="*/ 70 h 76"/>
                <a:gd name="T10" fmla="*/ 32 w 64"/>
                <a:gd name="T11" fmla="*/ 72 h 76"/>
                <a:gd name="T12" fmla="*/ 24 w 64"/>
                <a:gd name="T13" fmla="*/ 74 h 76"/>
                <a:gd name="T14" fmla="*/ 24 w 64"/>
                <a:gd name="T15" fmla="*/ 74 h 76"/>
                <a:gd name="T16" fmla="*/ 16 w 64"/>
                <a:gd name="T17" fmla="*/ 76 h 76"/>
                <a:gd name="T18" fmla="*/ 8 w 64"/>
                <a:gd name="T19" fmla="*/ 76 h 76"/>
                <a:gd name="T20" fmla="*/ 0 w 64"/>
                <a:gd name="T21" fmla="*/ 76 h 76"/>
                <a:gd name="T22" fmla="*/ 0 w 64"/>
                <a:gd name="T23" fmla="*/ 76 h 76"/>
                <a:gd name="T24" fmla="*/ 6 w 64"/>
                <a:gd name="T25" fmla="*/ 74 h 76"/>
                <a:gd name="T26" fmla="*/ 22 w 64"/>
                <a:gd name="T27" fmla="*/ 68 h 76"/>
                <a:gd name="T28" fmla="*/ 30 w 64"/>
                <a:gd name="T29" fmla="*/ 64 h 76"/>
                <a:gd name="T30" fmla="*/ 38 w 64"/>
                <a:gd name="T31" fmla="*/ 58 h 76"/>
                <a:gd name="T32" fmla="*/ 44 w 64"/>
                <a:gd name="T33" fmla="*/ 50 h 76"/>
                <a:gd name="T34" fmla="*/ 48 w 64"/>
                <a:gd name="T35" fmla="*/ 40 h 76"/>
                <a:gd name="T36" fmla="*/ 48 w 64"/>
                <a:gd name="T37" fmla="*/ 40 h 76"/>
                <a:gd name="T38" fmla="*/ 58 w 64"/>
                <a:gd name="T39" fmla="*/ 0 h 76"/>
                <a:gd name="T40" fmla="*/ 58 w 64"/>
                <a:gd name="T41" fmla="*/ 0 h 76"/>
                <a:gd name="T42" fmla="*/ 62 w 64"/>
                <a:gd name="T43" fmla="*/ 18 h 76"/>
                <a:gd name="T44" fmla="*/ 64 w 64"/>
                <a:gd name="T45" fmla="*/ 34 h 76"/>
                <a:gd name="T46" fmla="*/ 64 w 64"/>
                <a:gd name="T47" fmla="*/ 40 h 76"/>
                <a:gd name="T48" fmla="*/ 64 w 64"/>
                <a:gd name="T49" fmla="*/ 44 h 76"/>
                <a:gd name="T50" fmla="*/ 64 w 64"/>
                <a:gd name="T51" fmla="*/ 44 h 76"/>
                <a:gd name="T52" fmla="*/ 56 w 64"/>
                <a:gd name="T53" fmla="*/ 58 h 76"/>
                <a:gd name="T54" fmla="*/ 50 w 64"/>
                <a:gd name="T55" fmla="*/ 5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76">
                  <a:moveTo>
                    <a:pt x="50" y="56"/>
                  </a:moveTo>
                  <a:lnTo>
                    <a:pt x="50" y="56"/>
                  </a:lnTo>
                  <a:lnTo>
                    <a:pt x="48" y="58"/>
                  </a:lnTo>
                  <a:lnTo>
                    <a:pt x="44" y="64"/>
                  </a:lnTo>
                  <a:lnTo>
                    <a:pt x="36" y="70"/>
                  </a:lnTo>
                  <a:lnTo>
                    <a:pt x="32" y="72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16" y="76"/>
                  </a:lnTo>
                  <a:lnTo>
                    <a:pt x="8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6" y="74"/>
                  </a:lnTo>
                  <a:lnTo>
                    <a:pt x="22" y="68"/>
                  </a:lnTo>
                  <a:lnTo>
                    <a:pt x="30" y="64"/>
                  </a:lnTo>
                  <a:lnTo>
                    <a:pt x="38" y="58"/>
                  </a:lnTo>
                  <a:lnTo>
                    <a:pt x="44" y="5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2" y="18"/>
                  </a:lnTo>
                  <a:lnTo>
                    <a:pt x="64" y="34"/>
                  </a:lnTo>
                  <a:lnTo>
                    <a:pt x="64" y="40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56" y="58"/>
                  </a:lnTo>
                  <a:lnTo>
                    <a:pt x="50" y="56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7" name="Freeform 64"/>
            <p:cNvSpPr>
              <a:spLocks/>
            </p:cNvSpPr>
            <p:nvPr/>
          </p:nvSpPr>
          <p:spPr bwMode="auto">
            <a:xfrm>
              <a:off x="2724" y="2015"/>
              <a:ext cx="32" cy="22"/>
            </a:xfrm>
            <a:custGeom>
              <a:avLst/>
              <a:gdLst>
                <a:gd name="T0" fmla="*/ 30 w 32"/>
                <a:gd name="T1" fmla="*/ 0 h 22"/>
                <a:gd name="T2" fmla="*/ 30 w 32"/>
                <a:gd name="T3" fmla="*/ 0 h 22"/>
                <a:gd name="T4" fmla="*/ 32 w 32"/>
                <a:gd name="T5" fmla="*/ 4 h 22"/>
                <a:gd name="T6" fmla="*/ 32 w 32"/>
                <a:gd name="T7" fmla="*/ 8 h 22"/>
                <a:gd name="T8" fmla="*/ 30 w 32"/>
                <a:gd name="T9" fmla="*/ 14 h 22"/>
                <a:gd name="T10" fmla="*/ 26 w 32"/>
                <a:gd name="T11" fmla="*/ 18 h 22"/>
                <a:gd name="T12" fmla="*/ 26 w 32"/>
                <a:gd name="T13" fmla="*/ 18 h 22"/>
                <a:gd name="T14" fmla="*/ 20 w 32"/>
                <a:gd name="T15" fmla="*/ 22 h 22"/>
                <a:gd name="T16" fmla="*/ 12 w 32"/>
                <a:gd name="T17" fmla="*/ 22 h 22"/>
                <a:gd name="T18" fmla="*/ 4 w 32"/>
                <a:gd name="T19" fmla="*/ 18 h 22"/>
                <a:gd name="T20" fmla="*/ 0 w 32"/>
                <a:gd name="T21" fmla="*/ 12 h 22"/>
                <a:gd name="T22" fmla="*/ 0 w 32"/>
                <a:gd name="T23" fmla="*/ 12 h 22"/>
                <a:gd name="T24" fmla="*/ 0 w 32"/>
                <a:gd name="T25" fmla="*/ 8 h 22"/>
                <a:gd name="T26" fmla="*/ 0 w 32"/>
                <a:gd name="T27" fmla="*/ 4 h 22"/>
                <a:gd name="T28" fmla="*/ 2 w 32"/>
                <a:gd name="T29" fmla="*/ 2 h 22"/>
                <a:gd name="T30" fmla="*/ 2 w 32"/>
                <a:gd name="T31" fmla="*/ 2 h 22"/>
                <a:gd name="T32" fmla="*/ 6 w 32"/>
                <a:gd name="T33" fmla="*/ 0 h 22"/>
                <a:gd name="T34" fmla="*/ 16 w 32"/>
                <a:gd name="T35" fmla="*/ 0 h 22"/>
                <a:gd name="T36" fmla="*/ 30 w 32"/>
                <a:gd name="T37" fmla="*/ 0 h 22"/>
                <a:gd name="T38" fmla="*/ 30 w 32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2">
                  <a:moveTo>
                    <a:pt x="30" y="0"/>
                  </a:moveTo>
                  <a:lnTo>
                    <a:pt x="30" y="0"/>
                  </a:lnTo>
                  <a:lnTo>
                    <a:pt x="32" y="4"/>
                  </a:lnTo>
                  <a:lnTo>
                    <a:pt x="32" y="8"/>
                  </a:lnTo>
                  <a:lnTo>
                    <a:pt x="30" y="14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0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16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747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8" name="Freeform 65"/>
            <p:cNvSpPr>
              <a:spLocks/>
            </p:cNvSpPr>
            <p:nvPr/>
          </p:nvSpPr>
          <p:spPr bwMode="auto">
            <a:xfrm>
              <a:off x="2746" y="2019"/>
              <a:ext cx="8" cy="8"/>
            </a:xfrm>
            <a:custGeom>
              <a:avLst/>
              <a:gdLst>
                <a:gd name="T0" fmla="*/ 0 w 8"/>
                <a:gd name="T1" fmla="*/ 2 h 8"/>
                <a:gd name="T2" fmla="*/ 0 w 8"/>
                <a:gd name="T3" fmla="*/ 2 h 8"/>
                <a:gd name="T4" fmla="*/ 0 w 8"/>
                <a:gd name="T5" fmla="*/ 4 h 8"/>
                <a:gd name="T6" fmla="*/ 2 w 8"/>
                <a:gd name="T7" fmla="*/ 6 h 8"/>
                <a:gd name="T8" fmla="*/ 2 w 8"/>
                <a:gd name="T9" fmla="*/ 6 h 8"/>
                <a:gd name="T10" fmla="*/ 4 w 8"/>
                <a:gd name="T11" fmla="*/ 8 h 8"/>
                <a:gd name="T12" fmla="*/ 6 w 8"/>
                <a:gd name="T13" fmla="*/ 6 h 8"/>
                <a:gd name="T14" fmla="*/ 6 w 8"/>
                <a:gd name="T15" fmla="*/ 6 h 8"/>
                <a:gd name="T16" fmla="*/ 8 w 8"/>
                <a:gd name="T17" fmla="*/ 2 h 8"/>
                <a:gd name="T18" fmla="*/ 6 w 8"/>
                <a:gd name="T19" fmla="*/ 0 h 8"/>
                <a:gd name="T20" fmla="*/ 6 w 8"/>
                <a:gd name="T21" fmla="*/ 0 h 8"/>
                <a:gd name="T22" fmla="*/ 2 w 8"/>
                <a:gd name="T23" fmla="*/ 0 h 8"/>
                <a:gd name="T24" fmla="*/ 0 w 8"/>
                <a:gd name="T25" fmla="*/ 2 h 8"/>
                <a:gd name="T26" fmla="*/ 0 w 8"/>
                <a:gd name="T2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9" name="Freeform 66"/>
            <p:cNvSpPr>
              <a:spLocks/>
            </p:cNvSpPr>
            <p:nvPr/>
          </p:nvSpPr>
          <p:spPr bwMode="auto">
            <a:xfrm>
              <a:off x="2736" y="2015"/>
              <a:ext cx="6" cy="22"/>
            </a:xfrm>
            <a:custGeom>
              <a:avLst/>
              <a:gdLst>
                <a:gd name="T0" fmla="*/ 6 w 6"/>
                <a:gd name="T1" fmla="*/ 22 h 22"/>
                <a:gd name="T2" fmla="*/ 6 w 6"/>
                <a:gd name="T3" fmla="*/ 22 h 22"/>
                <a:gd name="T4" fmla="*/ 6 w 6"/>
                <a:gd name="T5" fmla="*/ 16 h 22"/>
                <a:gd name="T6" fmla="*/ 6 w 6"/>
                <a:gd name="T7" fmla="*/ 8 h 22"/>
                <a:gd name="T8" fmla="*/ 4 w 6"/>
                <a:gd name="T9" fmla="*/ 2 h 22"/>
                <a:gd name="T10" fmla="*/ 2 w 6"/>
                <a:gd name="T11" fmla="*/ 0 h 22"/>
                <a:gd name="T12" fmla="*/ 2 w 6"/>
                <a:gd name="T13" fmla="*/ 0 h 22"/>
                <a:gd name="T14" fmla="*/ 0 w 6"/>
                <a:gd name="T15" fmla="*/ 4 h 22"/>
                <a:gd name="T16" fmla="*/ 0 w 6"/>
                <a:gd name="T17" fmla="*/ 8 h 22"/>
                <a:gd name="T18" fmla="*/ 0 w 6"/>
                <a:gd name="T19" fmla="*/ 14 h 22"/>
                <a:gd name="T20" fmla="*/ 4 w 6"/>
                <a:gd name="T21" fmla="*/ 20 h 22"/>
                <a:gd name="T22" fmla="*/ 6 w 6"/>
                <a:gd name="T23" fmla="*/ 22 h 22"/>
                <a:gd name="T24" fmla="*/ 6 w 6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2">
                  <a:moveTo>
                    <a:pt x="6" y="22"/>
                  </a:moveTo>
                  <a:lnTo>
                    <a:pt x="6" y="22"/>
                  </a:lnTo>
                  <a:lnTo>
                    <a:pt x="6" y="16"/>
                  </a:lnTo>
                  <a:lnTo>
                    <a:pt x="6" y="8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0" name="Freeform 67"/>
            <p:cNvSpPr>
              <a:spLocks/>
            </p:cNvSpPr>
            <p:nvPr/>
          </p:nvSpPr>
          <p:spPr bwMode="auto">
            <a:xfrm>
              <a:off x="2728" y="2017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4 w 6"/>
                <a:gd name="T5" fmla="*/ 10 h 18"/>
                <a:gd name="T6" fmla="*/ 4 w 6"/>
                <a:gd name="T7" fmla="*/ 4 h 18"/>
                <a:gd name="T8" fmla="*/ 2 w 6"/>
                <a:gd name="T9" fmla="*/ 0 h 18"/>
                <a:gd name="T10" fmla="*/ 2 w 6"/>
                <a:gd name="T11" fmla="*/ 0 h 18"/>
                <a:gd name="T12" fmla="*/ 2 w 6"/>
                <a:gd name="T13" fmla="*/ 0 h 18"/>
                <a:gd name="T14" fmla="*/ 0 w 6"/>
                <a:gd name="T15" fmla="*/ 4 h 18"/>
                <a:gd name="T16" fmla="*/ 0 w 6"/>
                <a:gd name="T17" fmla="*/ 6 h 18"/>
                <a:gd name="T18" fmla="*/ 2 w 6"/>
                <a:gd name="T19" fmla="*/ 12 h 18"/>
                <a:gd name="T20" fmla="*/ 4 w 6"/>
                <a:gd name="T21" fmla="*/ 16 h 18"/>
                <a:gd name="T22" fmla="*/ 6 w 6"/>
                <a:gd name="T23" fmla="*/ 18 h 18"/>
                <a:gd name="T24" fmla="*/ 6 w 6"/>
                <a:gd name="T2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4" y="10"/>
                  </a:lnTo>
                  <a:lnTo>
                    <a:pt x="4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9C9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1" name="Freeform 68"/>
            <p:cNvSpPr>
              <a:spLocks/>
            </p:cNvSpPr>
            <p:nvPr/>
          </p:nvSpPr>
          <p:spPr bwMode="auto">
            <a:xfrm>
              <a:off x="2810" y="2335"/>
              <a:ext cx="170" cy="172"/>
            </a:xfrm>
            <a:custGeom>
              <a:avLst/>
              <a:gdLst>
                <a:gd name="T0" fmla="*/ 170 w 170"/>
                <a:gd name="T1" fmla="*/ 86 h 172"/>
                <a:gd name="T2" fmla="*/ 170 w 170"/>
                <a:gd name="T3" fmla="*/ 86 h 172"/>
                <a:gd name="T4" fmla="*/ 170 w 170"/>
                <a:gd name="T5" fmla="*/ 102 h 172"/>
                <a:gd name="T6" fmla="*/ 164 w 170"/>
                <a:gd name="T7" fmla="*/ 118 h 172"/>
                <a:gd name="T8" fmla="*/ 156 w 170"/>
                <a:gd name="T9" fmla="*/ 134 h 172"/>
                <a:gd name="T10" fmla="*/ 146 w 170"/>
                <a:gd name="T11" fmla="*/ 146 h 172"/>
                <a:gd name="T12" fmla="*/ 134 w 170"/>
                <a:gd name="T13" fmla="*/ 156 h 172"/>
                <a:gd name="T14" fmla="*/ 118 w 170"/>
                <a:gd name="T15" fmla="*/ 164 h 172"/>
                <a:gd name="T16" fmla="*/ 102 w 170"/>
                <a:gd name="T17" fmla="*/ 170 h 172"/>
                <a:gd name="T18" fmla="*/ 86 w 170"/>
                <a:gd name="T19" fmla="*/ 172 h 172"/>
                <a:gd name="T20" fmla="*/ 86 w 170"/>
                <a:gd name="T21" fmla="*/ 172 h 172"/>
                <a:gd name="T22" fmla="*/ 68 w 170"/>
                <a:gd name="T23" fmla="*/ 170 h 172"/>
                <a:gd name="T24" fmla="*/ 52 w 170"/>
                <a:gd name="T25" fmla="*/ 164 h 172"/>
                <a:gd name="T26" fmla="*/ 38 w 170"/>
                <a:gd name="T27" fmla="*/ 156 h 172"/>
                <a:gd name="T28" fmla="*/ 26 w 170"/>
                <a:gd name="T29" fmla="*/ 146 h 172"/>
                <a:gd name="T30" fmla="*/ 14 w 170"/>
                <a:gd name="T31" fmla="*/ 134 h 172"/>
                <a:gd name="T32" fmla="*/ 8 w 170"/>
                <a:gd name="T33" fmla="*/ 118 h 172"/>
                <a:gd name="T34" fmla="*/ 2 w 170"/>
                <a:gd name="T35" fmla="*/ 102 h 172"/>
                <a:gd name="T36" fmla="*/ 0 w 170"/>
                <a:gd name="T37" fmla="*/ 86 h 172"/>
                <a:gd name="T38" fmla="*/ 0 w 170"/>
                <a:gd name="T39" fmla="*/ 86 h 172"/>
                <a:gd name="T40" fmla="*/ 2 w 170"/>
                <a:gd name="T41" fmla="*/ 68 h 172"/>
                <a:gd name="T42" fmla="*/ 8 w 170"/>
                <a:gd name="T43" fmla="*/ 52 h 172"/>
                <a:gd name="T44" fmla="*/ 14 w 170"/>
                <a:gd name="T45" fmla="*/ 38 h 172"/>
                <a:gd name="T46" fmla="*/ 26 w 170"/>
                <a:gd name="T47" fmla="*/ 26 h 172"/>
                <a:gd name="T48" fmla="*/ 38 w 170"/>
                <a:gd name="T49" fmla="*/ 16 h 172"/>
                <a:gd name="T50" fmla="*/ 52 w 170"/>
                <a:gd name="T51" fmla="*/ 8 h 172"/>
                <a:gd name="T52" fmla="*/ 68 w 170"/>
                <a:gd name="T53" fmla="*/ 2 h 172"/>
                <a:gd name="T54" fmla="*/ 86 w 170"/>
                <a:gd name="T55" fmla="*/ 0 h 172"/>
                <a:gd name="T56" fmla="*/ 86 w 170"/>
                <a:gd name="T57" fmla="*/ 0 h 172"/>
                <a:gd name="T58" fmla="*/ 102 w 170"/>
                <a:gd name="T59" fmla="*/ 2 h 172"/>
                <a:gd name="T60" fmla="*/ 118 w 170"/>
                <a:gd name="T61" fmla="*/ 8 h 172"/>
                <a:gd name="T62" fmla="*/ 134 w 170"/>
                <a:gd name="T63" fmla="*/ 16 h 172"/>
                <a:gd name="T64" fmla="*/ 146 w 170"/>
                <a:gd name="T65" fmla="*/ 26 h 172"/>
                <a:gd name="T66" fmla="*/ 156 w 170"/>
                <a:gd name="T67" fmla="*/ 38 h 172"/>
                <a:gd name="T68" fmla="*/ 164 w 170"/>
                <a:gd name="T69" fmla="*/ 52 h 172"/>
                <a:gd name="T70" fmla="*/ 170 w 170"/>
                <a:gd name="T71" fmla="*/ 68 h 172"/>
                <a:gd name="T72" fmla="*/ 170 w 170"/>
                <a:gd name="T73" fmla="*/ 86 h 172"/>
                <a:gd name="T74" fmla="*/ 170 w 170"/>
                <a:gd name="T75" fmla="*/ 8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72">
                  <a:moveTo>
                    <a:pt x="170" y="86"/>
                  </a:moveTo>
                  <a:lnTo>
                    <a:pt x="170" y="86"/>
                  </a:lnTo>
                  <a:lnTo>
                    <a:pt x="170" y="102"/>
                  </a:lnTo>
                  <a:lnTo>
                    <a:pt x="164" y="118"/>
                  </a:lnTo>
                  <a:lnTo>
                    <a:pt x="156" y="134"/>
                  </a:lnTo>
                  <a:lnTo>
                    <a:pt x="146" y="146"/>
                  </a:lnTo>
                  <a:lnTo>
                    <a:pt x="134" y="156"/>
                  </a:lnTo>
                  <a:lnTo>
                    <a:pt x="118" y="164"/>
                  </a:lnTo>
                  <a:lnTo>
                    <a:pt x="102" y="170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68" y="170"/>
                  </a:lnTo>
                  <a:lnTo>
                    <a:pt x="52" y="164"/>
                  </a:lnTo>
                  <a:lnTo>
                    <a:pt x="38" y="156"/>
                  </a:lnTo>
                  <a:lnTo>
                    <a:pt x="26" y="146"/>
                  </a:lnTo>
                  <a:lnTo>
                    <a:pt x="14" y="134"/>
                  </a:lnTo>
                  <a:lnTo>
                    <a:pt x="8" y="118"/>
                  </a:lnTo>
                  <a:lnTo>
                    <a:pt x="2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68"/>
                  </a:lnTo>
                  <a:lnTo>
                    <a:pt x="8" y="52"/>
                  </a:lnTo>
                  <a:lnTo>
                    <a:pt x="14" y="38"/>
                  </a:lnTo>
                  <a:lnTo>
                    <a:pt x="26" y="26"/>
                  </a:lnTo>
                  <a:lnTo>
                    <a:pt x="38" y="16"/>
                  </a:lnTo>
                  <a:lnTo>
                    <a:pt x="52" y="8"/>
                  </a:lnTo>
                  <a:lnTo>
                    <a:pt x="68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02" y="2"/>
                  </a:lnTo>
                  <a:lnTo>
                    <a:pt x="118" y="8"/>
                  </a:lnTo>
                  <a:lnTo>
                    <a:pt x="134" y="16"/>
                  </a:lnTo>
                  <a:lnTo>
                    <a:pt x="146" y="26"/>
                  </a:lnTo>
                  <a:lnTo>
                    <a:pt x="156" y="38"/>
                  </a:lnTo>
                  <a:lnTo>
                    <a:pt x="164" y="52"/>
                  </a:lnTo>
                  <a:lnTo>
                    <a:pt x="170" y="68"/>
                  </a:lnTo>
                  <a:lnTo>
                    <a:pt x="170" y="86"/>
                  </a:lnTo>
                  <a:lnTo>
                    <a:pt x="170" y="86"/>
                  </a:lnTo>
                  <a:close/>
                </a:path>
              </a:pathLst>
            </a:custGeom>
            <a:solidFill>
              <a:srgbClr val="D12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2" name="Freeform 69"/>
            <p:cNvSpPr>
              <a:spLocks/>
            </p:cNvSpPr>
            <p:nvPr/>
          </p:nvSpPr>
          <p:spPr bwMode="auto">
            <a:xfrm>
              <a:off x="2822" y="2365"/>
              <a:ext cx="90" cy="128"/>
            </a:xfrm>
            <a:custGeom>
              <a:avLst/>
              <a:gdLst>
                <a:gd name="T0" fmla="*/ 86 w 90"/>
                <a:gd name="T1" fmla="*/ 120 h 128"/>
                <a:gd name="T2" fmla="*/ 86 w 90"/>
                <a:gd name="T3" fmla="*/ 120 h 128"/>
                <a:gd name="T4" fmla="*/ 72 w 90"/>
                <a:gd name="T5" fmla="*/ 122 h 128"/>
                <a:gd name="T6" fmla="*/ 58 w 90"/>
                <a:gd name="T7" fmla="*/ 118 h 128"/>
                <a:gd name="T8" fmla="*/ 46 w 90"/>
                <a:gd name="T9" fmla="*/ 114 h 128"/>
                <a:gd name="T10" fmla="*/ 34 w 90"/>
                <a:gd name="T11" fmla="*/ 106 h 128"/>
                <a:gd name="T12" fmla="*/ 22 w 90"/>
                <a:gd name="T13" fmla="*/ 96 h 128"/>
                <a:gd name="T14" fmla="*/ 16 w 90"/>
                <a:gd name="T15" fmla="*/ 84 h 128"/>
                <a:gd name="T16" fmla="*/ 10 w 90"/>
                <a:gd name="T17" fmla="*/ 68 h 128"/>
                <a:gd name="T18" fmla="*/ 10 w 90"/>
                <a:gd name="T19" fmla="*/ 52 h 128"/>
                <a:gd name="T20" fmla="*/ 10 w 90"/>
                <a:gd name="T21" fmla="*/ 52 h 128"/>
                <a:gd name="T22" fmla="*/ 12 w 90"/>
                <a:gd name="T23" fmla="*/ 40 h 128"/>
                <a:gd name="T24" fmla="*/ 16 w 90"/>
                <a:gd name="T25" fmla="*/ 28 h 128"/>
                <a:gd name="T26" fmla="*/ 20 w 90"/>
                <a:gd name="T27" fmla="*/ 16 h 128"/>
                <a:gd name="T28" fmla="*/ 28 w 90"/>
                <a:gd name="T29" fmla="*/ 6 h 128"/>
                <a:gd name="T30" fmla="*/ 28 w 90"/>
                <a:gd name="T31" fmla="*/ 6 h 128"/>
                <a:gd name="T32" fmla="*/ 30 w 90"/>
                <a:gd name="T33" fmla="*/ 2 h 128"/>
                <a:gd name="T34" fmla="*/ 28 w 90"/>
                <a:gd name="T35" fmla="*/ 0 h 128"/>
                <a:gd name="T36" fmla="*/ 26 w 90"/>
                <a:gd name="T37" fmla="*/ 0 h 128"/>
                <a:gd name="T38" fmla="*/ 20 w 90"/>
                <a:gd name="T39" fmla="*/ 4 h 128"/>
                <a:gd name="T40" fmla="*/ 20 w 90"/>
                <a:gd name="T41" fmla="*/ 4 h 128"/>
                <a:gd name="T42" fmla="*/ 12 w 90"/>
                <a:gd name="T43" fmla="*/ 16 h 128"/>
                <a:gd name="T44" fmla="*/ 6 w 90"/>
                <a:gd name="T45" fmla="*/ 28 h 128"/>
                <a:gd name="T46" fmla="*/ 0 w 90"/>
                <a:gd name="T47" fmla="*/ 42 h 128"/>
                <a:gd name="T48" fmla="*/ 0 w 90"/>
                <a:gd name="T49" fmla="*/ 56 h 128"/>
                <a:gd name="T50" fmla="*/ 0 w 90"/>
                <a:gd name="T51" fmla="*/ 56 h 128"/>
                <a:gd name="T52" fmla="*/ 0 w 90"/>
                <a:gd name="T53" fmla="*/ 70 h 128"/>
                <a:gd name="T54" fmla="*/ 6 w 90"/>
                <a:gd name="T55" fmla="*/ 84 h 128"/>
                <a:gd name="T56" fmla="*/ 12 w 90"/>
                <a:gd name="T57" fmla="*/ 96 h 128"/>
                <a:gd name="T58" fmla="*/ 20 w 90"/>
                <a:gd name="T59" fmla="*/ 106 h 128"/>
                <a:gd name="T60" fmla="*/ 32 w 90"/>
                <a:gd name="T61" fmla="*/ 116 h 128"/>
                <a:gd name="T62" fmla="*/ 44 w 90"/>
                <a:gd name="T63" fmla="*/ 122 h 128"/>
                <a:gd name="T64" fmla="*/ 56 w 90"/>
                <a:gd name="T65" fmla="*/ 126 h 128"/>
                <a:gd name="T66" fmla="*/ 72 w 90"/>
                <a:gd name="T67" fmla="*/ 128 h 128"/>
                <a:gd name="T68" fmla="*/ 72 w 90"/>
                <a:gd name="T69" fmla="*/ 128 h 128"/>
                <a:gd name="T70" fmla="*/ 82 w 90"/>
                <a:gd name="T71" fmla="*/ 126 h 128"/>
                <a:gd name="T72" fmla="*/ 88 w 90"/>
                <a:gd name="T73" fmla="*/ 124 h 128"/>
                <a:gd name="T74" fmla="*/ 90 w 90"/>
                <a:gd name="T75" fmla="*/ 122 h 128"/>
                <a:gd name="T76" fmla="*/ 86 w 90"/>
                <a:gd name="T77" fmla="*/ 120 h 128"/>
                <a:gd name="T78" fmla="*/ 86 w 90"/>
                <a:gd name="T79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128">
                  <a:moveTo>
                    <a:pt x="86" y="120"/>
                  </a:moveTo>
                  <a:lnTo>
                    <a:pt x="86" y="120"/>
                  </a:lnTo>
                  <a:lnTo>
                    <a:pt x="72" y="122"/>
                  </a:lnTo>
                  <a:lnTo>
                    <a:pt x="58" y="118"/>
                  </a:lnTo>
                  <a:lnTo>
                    <a:pt x="46" y="114"/>
                  </a:lnTo>
                  <a:lnTo>
                    <a:pt x="34" y="106"/>
                  </a:lnTo>
                  <a:lnTo>
                    <a:pt x="22" y="96"/>
                  </a:lnTo>
                  <a:lnTo>
                    <a:pt x="16" y="84"/>
                  </a:lnTo>
                  <a:lnTo>
                    <a:pt x="10" y="68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2" y="40"/>
                  </a:lnTo>
                  <a:lnTo>
                    <a:pt x="16" y="28"/>
                  </a:lnTo>
                  <a:lnTo>
                    <a:pt x="20" y="1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2" y="16"/>
                  </a:lnTo>
                  <a:lnTo>
                    <a:pt x="6" y="28"/>
                  </a:lnTo>
                  <a:lnTo>
                    <a:pt x="0" y="4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70"/>
                  </a:lnTo>
                  <a:lnTo>
                    <a:pt x="6" y="84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32" y="116"/>
                  </a:lnTo>
                  <a:lnTo>
                    <a:pt x="44" y="122"/>
                  </a:lnTo>
                  <a:lnTo>
                    <a:pt x="56" y="126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82" y="126"/>
                  </a:lnTo>
                  <a:lnTo>
                    <a:pt x="88" y="124"/>
                  </a:lnTo>
                  <a:lnTo>
                    <a:pt x="90" y="122"/>
                  </a:lnTo>
                  <a:lnTo>
                    <a:pt x="86" y="120"/>
                  </a:lnTo>
                  <a:lnTo>
                    <a:pt x="86" y="12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3" name="Freeform 70"/>
            <p:cNvSpPr>
              <a:spLocks/>
            </p:cNvSpPr>
            <p:nvPr/>
          </p:nvSpPr>
          <p:spPr bwMode="auto">
            <a:xfrm>
              <a:off x="2834" y="2359"/>
              <a:ext cx="98" cy="120"/>
            </a:xfrm>
            <a:custGeom>
              <a:avLst/>
              <a:gdLst>
                <a:gd name="T0" fmla="*/ 96 w 98"/>
                <a:gd name="T1" fmla="*/ 112 h 120"/>
                <a:gd name="T2" fmla="*/ 96 w 98"/>
                <a:gd name="T3" fmla="*/ 112 h 120"/>
                <a:gd name="T4" fmla="*/ 82 w 98"/>
                <a:gd name="T5" fmla="*/ 114 h 120"/>
                <a:gd name="T6" fmla="*/ 68 w 98"/>
                <a:gd name="T7" fmla="*/ 112 h 120"/>
                <a:gd name="T8" fmla="*/ 54 w 98"/>
                <a:gd name="T9" fmla="*/ 110 h 120"/>
                <a:gd name="T10" fmla="*/ 40 w 98"/>
                <a:gd name="T11" fmla="*/ 104 h 120"/>
                <a:gd name="T12" fmla="*/ 30 w 98"/>
                <a:gd name="T13" fmla="*/ 94 h 120"/>
                <a:gd name="T14" fmla="*/ 20 w 98"/>
                <a:gd name="T15" fmla="*/ 84 h 120"/>
                <a:gd name="T16" fmla="*/ 14 w 98"/>
                <a:gd name="T17" fmla="*/ 70 h 120"/>
                <a:gd name="T18" fmla="*/ 10 w 98"/>
                <a:gd name="T19" fmla="*/ 54 h 120"/>
                <a:gd name="T20" fmla="*/ 10 w 98"/>
                <a:gd name="T21" fmla="*/ 54 h 120"/>
                <a:gd name="T22" fmla="*/ 12 w 98"/>
                <a:gd name="T23" fmla="*/ 42 h 120"/>
                <a:gd name="T24" fmla="*/ 14 w 98"/>
                <a:gd name="T25" fmla="*/ 28 h 120"/>
                <a:gd name="T26" fmla="*/ 18 w 98"/>
                <a:gd name="T27" fmla="*/ 16 h 120"/>
                <a:gd name="T28" fmla="*/ 22 w 98"/>
                <a:gd name="T29" fmla="*/ 6 h 120"/>
                <a:gd name="T30" fmla="*/ 22 w 98"/>
                <a:gd name="T31" fmla="*/ 6 h 120"/>
                <a:gd name="T32" fmla="*/ 24 w 98"/>
                <a:gd name="T33" fmla="*/ 2 h 120"/>
                <a:gd name="T34" fmla="*/ 22 w 98"/>
                <a:gd name="T35" fmla="*/ 0 h 120"/>
                <a:gd name="T36" fmla="*/ 20 w 98"/>
                <a:gd name="T37" fmla="*/ 0 h 120"/>
                <a:gd name="T38" fmla="*/ 16 w 98"/>
                <a:gd name="T39" fmla="*/ 4 h 120"/>
                <a:gd name="T40" fmla="*/ 16 w 98"/>
                <a:gd name="T41" fmla="*/ 4 h 120"/>
                <a:gd name="T42" fmla="*/ 8 w 98"/>
                <a:gd name="T43" fmla="*/ 16 h 120"/>
                <a:gd name="T44" fmla="*/ 4 w 98"/>
                <a:gd name="T45" fmla="*/ 30 h 120"/>
                <a:gd name="T46" fmla="*/ 0 w 98"/>
                <a:gd name="T47" fmla="*/ 44 h 120"/>
                <a:gd name="T48" fmla="*/ 2 w 98"/>
                <a:gd name="T49" fmla="*/ 58 h 120"/>
                <a:gd name="T50" fmla="*/ 2 w 98"/>
                <a:gd name="T51" fmla="*/ 58 h 120"/>
                <a:gd name="T52" fmla="*/ 4 w 98"/>
                <a:gd name="T53" fmla="*/ 72 h 120"/>
                <a:gd name="T54" fmla="*/ 10 w 98"/>
                <a:gd name="T55" fmla="*/ 86 h 120"/>
                <a:gd name="T56" fmla="*/ 18 w 98"/>
                <a:gd name="T57" fmla="*/ 96 h 120"/>
                <a:gd name="T58" fmla="*/ 28 w 98"/>
                <a:gd name="T59" fmla="*/ 106 h 120"/>
                <a:gd name="T60" fmla="*/ 40 w 98"/>
                <a:gd name="T61" fmla="*/ 114 h 120"/>
                <a:gd name="T62" fmla="*/ 54 w 98"/>
                <a:gd name="T63" fmla="*/ 118 h 120"/>
                <a:gd name="T64" fmla="*/ 68 w 98"/>
                <a:gd name="T65" fmla="*/ 120 h 120"/>
                <a:gd name="T66" fmla="*/ 82 w 98"/>
                <a:gd name="T67" fmla="*/ 120 h 120"/>
                <a:gd name="T68" fmla="*/ 82 w 98"/>
                <a:gd name="T69" fmla="*/ 120 h 120"/>
                <a:gd name="T70" fmla="*/ 92 w 98"/>
                <a:gd name="T71" fmla="*/ 118 h 120"/>
                <a:gd name="T72" fmla="*/ 98 w 98"/>
                <a:gd name="T73" fmla="*/ 114 h 120"/>
                <a:gd name="T74" fmla="*/ 98 w 98"/>
                <a:gd name="T75" fmla="*/ 112 h 120"/>
                <a:gd name="T76" fmla="*/ 96 w 98"/>
                <a:gd name="T77" fmla="*/ 112 h 120"/>
                <a:gd name="T78" fmla="*/ 96 w 98"/>
                <a:gd name="T79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8" h="120">
                  <a:moveTo>
                    <a:pt x="96" y="112"/>
                  </a:moveTo>
                  <a:lnTo>
                    <a:pt x="96" y="112"/>
                  </a:lnTo>
                  <a:lnTo>
                    <a:pt x="82" y="114"/>
                  </a:lnTo>
                  <a:lnTo>
                    <a:pt x="68" y="112"/>
                  </a:lnTo>
                  <a:lnTo>
                    <a:pt x="54" y="110"/>
                  </a:lnTo>
                  <a:lnTo>
                    <a:pt x="40" y="104"/>
                  </a:lnTo>
                  <a:lnTo>
                    <a:pt x="30" y="94"/>
                  </a:lnTo>
                  <a:lnTo>
                    <a:pt x="20" y="84"/>
                  </a:lnTo>
                  <a:lnTo>
                    <a:pt x="14" y="7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2" y="42"/>
                  </a:lnTo>
                  <a:lnTo>
                    <a:pt x="14" y="28"/>
                  </a:lnTo>
                  <a:lnTo>
                    <a:pt x="18" y="1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8" y="16"/>
                  </a:lnTo>
                  <a:lnTo>
                    <a:pt x="4" y="30"/>
                  </a:lnTo>
                  <a:lnTo>
                    <a:pt x="0" y="44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4" y="72"/>
                  </a:lnTo>
                  <a:lnTo>
                    <a:pt x="10" y="86"/>
                  </a:lnTo>
                  <a:lnTo>
                    <a:pt x="18" y="96"/>
                  </a:lnTo>
                  <a:lnTo>
                    <a:pt x="28" y="106"/>
                  </a:lnTo>
                  <a:lnTo>
                    <a:pt x="40" y="114"/>
                  </a:lnTo>
                  <a:lnTo>
                    <a:pt x="54" y="118"/>
                  </a:lnTo>
                  <a:lnTo>
                    <a:pt x="68" y="120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92" y="118"/>
                  </a:lnTo>
                  <a:lnTo>
                    <a:pt x="98" y="114"/>
                  </a:lnTo>
                  <a:lnTo>
                    <a:pt x="98" y="112"/>
                  </a:lnTo>
                  <a:lnTo>
                    <a:pt x="96" y="112"/>
                  </a:lnTo>
                  <a:lnTo>
                    <a:pt x="96" y="112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4" name="Freeform 71"/>
            <p:cNvSpPr>
              <a:spLocks/>
            </p:cNvSpPr>
            <p:nvPr/>
          </p:nvSpPr>
          <p:spPr bwMode="auto">
            <a:xfrm>
              <a:off x="2876" y="2349"/>
              <a:ext cx="88" cy="114"/>
            </a:xfrm>
            <a:custGeom>
              <a:avLst/>
              <a:gdLst>
                <a:gd name="T0" fmla="*/ 2 w 88"/>
                <a:gd name="T1" fmla="*/ 8 h 114"/>
                <a:gd name="T2" fmla="*/ 2 w 88"/>
                <a:gd name="T3" fmla="*/ 8 h 114"/>
                <a:gd name="T4" fmla="*/ 16 w 88"/>
                <a:gd name="T5" fmla="*/ 8 h 114"/>
                <a:gd name="T6" fmla="*/ 28 w 88"/>
                <a:gd name="T7" fmla="*/ 8 h 114"/>
                <a:gd name="T8" fmla="*/ 40 w 88"/>
                <a:gd name="T9" fmla="*/ 12 h 114"/>
                <a:gd name="T10" fmla="*/ 52 w 88"/>
                <a:gd name="T11" fmla="*/ 18 h 114"/>
                <a:gd name="T12" fmla="*/ 62 w 88"/>
                <a:gd name="T13" fmla="*/ 26 h 114"/>
                <a:gd name="T14" fmla="*/ 70 w 88"/>
                <a:gd name="T15" fmla="*/ 38 h 114"/>
                <a:gd name="T16" fmla="*/ 76 w 88"/>
                <a:gd name="T17" fmla="*/ 50 h 114"/>
                <a:gd name="T18" fmla="*/ 78 w 88"/>
                <a:gd name="T19" fmla="*/ 66 h 114"/>
                <a:gd name="T20" fmla="*/ 78 w 88"/>
                <a:gd name="T21" fmla="*/ 66 h 114"/>
                <a:gd name="T22" fmla="*/ 78 w 88"/>
                <a:gd name="T23" fmla="*/ 76 h 114"/>
                <a:gd name="T24" fmla="*/ 74 w 88"/>
                <a:gd name="T25" fmla="*/ 88 h 114"/>
                <a:gd name="T26" fmla="*/ 70 w 88"/>
                <a:gd name="T27" fmla="*/ 100 h 114"/>
                <a:gd name="T28" fmla="*/ 66 w 88"/>
                <a:gd name="T29" fmla="*/ 108 h 114"/>
                <a:gd name="T30" fmla="*/ 66 w 88"/>
                <a:gd name="T31" fmla="*/ 108 h 114"/>
                <a:gd name="T32" fmla="*/ 64 w 88"/>
                <a:gd name="T33" fmla="*/ 112 h 114"/>
                <a:gd name="T34" fmla="*/ 64 w 88"/>
                <a:gd name="T35" fmla="*/ 114 h 114"/>
                <a:gd name="T36" fmla="*/ 68 w 88"/>
                <a:gd name="T37" fmla="*/ 114 h 114"/>
                <a:gd name="T38" fmla="*/ 72 w 88"/>
                <a:gd name="T39" fmla="*/ 110 h 114"/>
                <a:gd name="T40" fmla="*/ 72 w 88"/>
                <a:gd name="T41" fmla="*/ 110 h 114"/>
                <a:gd name="T42" fmla="*/ 80 w 88"/>
                <a:gd name="T43" fmla="*/ 100 h 114"/>
                <a:gd name="T44" fmla="*/ 84 w 88"/>
                <a:gd name="T45" fmla="*/ 88 h 114"/>
                <a:gd name="T46" fmla="*/ 88 w 88"/>
                <a:gd name="T47" fmla="*/ 74 h 114"/>
                <a:gd name="T48" fmla="*/ 88 w 88"/>
                <a:gd name="T49" fmla="*/ 62 h 114"/>
                <a:gd name="T50" fmla="*/ 88 w 88"/>
                <a:gd name="T51" fmla="*/ 62 h 114"/>
                <a:gd name="T52" fmla="*/ 84 w 88"/>
                <a:gd name="T53" fmla="*/ 48 h 114"/>
                <a:gd name="T54" fmla="*/ 80 w 88"/>
                <a:gd name="T55" fmla="*/ 36 h 114"/>
                <a:gd name="T56" fmla="*/ 72 w 88"/>
                <a:gd name="T57" fmla="*/ 26 h 114"/>
                <a:gd name="T58" fmla="*/ 64 w 88"/>
                <a:gd name="T59" fmla="*/ 16 h 114"/>
                <a:gd name="T60" fmla="*/ 54 w 88"/>
                <a:gd name="T61" fmla="*/ 8 h 114"/>
                <a:gd name="T62" fmla="*/ 42 w 88"/>
                <a:gd name="T63" fmla="*/ 4 h 114"/>
                <a:gd name="T64" fmla="*/ 28 w 88"/>
                <a:gd name="T65" fmla="*/ 2 h 114"/>
                <a:gd name="T66" fmla="*/ 16 w 88"/>
                <a:gd name="T67" fmla="*/ 0 h 114"/>
                <a:gd name="T68" fmla="*/ 16 w 88"/>
                <a:gd name="T69" fmla="*/ 0 h 114"/>
                <a:gd name="T70" fmla="*/ 6 w 88"/>
                <a:gd name="T71" fmla="*/ 2 h 114"/>
                <a:gd name="T72" fmla="*/ 2 w 88"/>
                <a:gd name="T73" fmla="*/ 6 h 114"/>
                <a:gd name="T74" fmla="*/ 0 w 88"/>
                <a:gd name="T75" fmla="*/ 8 h 114"/>
                <a:gd name="T76" fmla="*/ 2 w 88"/>
                <a:gd name="T77" fmla="*/ 8 h 114"/>
                <a:gd name="T78" fmla="*/ 2 w 88"/>
                <a:gd name="T79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" h="114">
                  <a:moveTo>
                    <a:pt x="2" y="8"/>
                  </a:moveTo>
                  <a:lnTo>
                    <a:pt x="2" y="8"/>
                  </a:lnTo>
                  <a:lnTo>
                    <a:pt x="16" y="8"/>
                  </a:lnTo>
                  <a:lnTo>
                    <a:pt x="28" y="8"/>
                  </a:lnTo>
                  <a:lnTo>
                    <a:pt x="40" y="12"/>
                  </a:lnTo>
                  <a:lnTo>
                    <a:pt x="52" y="18"/>
                  </a:lnTo>
                  <a:lnTo>
                    <a:pt x="62" y="26"/>
                  </a:lnTo>
                  <a:lnTo>
                    <a:pt x="70" y="38"/>
                  </a:lnTo>
                  <a:lnTo>
                    <a:pt x="76" y="50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78" y="76"/>
                  </a:lnTo>
                  <a:lnTo>
                    <a:pt x="74" y="88"/>
                  </a:lnTo>
                  <a:lnTo>
                    <a:pt x="70" y="100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2" y="110"/>
                  </a:lnTo>
                  <a:lnTo>
                    <a:pt x="72" y="110"/>
                  </a:lnTo>
                  <a:lnTo>
                    <a:pt x="80" y="100"/>
                  </a:lnTo>
                  <a:lnTo>
                    <a:pt x="84" y="88"/>
                  </a:lnTo>
                  <a:lnTo>
                    <a:pt x="88" y="74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4" y="48"/>
                  </a:lnTo>
                  <a:lnTo>
                    <a:pt x="80" y="36"/>
                  </a:lnTo>
                  <a:lnTo>
                    <a:pt x="72" y="26"/>
                  </a:lnTo>
                  <a:lnTo>
                    <a:pt x="64" y="16"/>
                  </a:lnTo>
                  <a:lnTo>
                    <a:pt x="5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5" name="Freeform 72"/>
            <p:cNvSpPr>
              <a:spLocks/>
            </p:cNvSpPr>
            <p:nvPr/>
          </p:nvSpPr>
          <p:spPr bwMode="auto">
            <a:xfrm>
              <a:off x="2876" y="2357"/>
              <a:ext cx="74" cy="88"/>
            </a:xfrm>
            <a:custGeom>
              <a:avLst/>
              <a:gdLst>
                <a:gd name="T0" fmla="*/ 66 w 74"/>
                <a:gd name="T1" fmla="*/ 2 h 88"/>
                <a:gd name="T2" fmla="*/ 66 w 74"/>
                <a:gd name="T3" fmla="*/ 2 h 88"/>
                <a:gd name="T4" fmla="*/ 68 w 74"/>
                <a:gd name="T5" fmla="*/ 16 h 88"/>
                <a:gd name="T6" fmla="*/ 66 w 74"/>
                <a:gd name="T7" fmla="*/ 28 h 88"/>
                <a:gd name="T8" fmla="*/ 62 w 74"/>
                <a:gd name="T9" fmla="*/ 40 h 88"/>
                <a:gd name="T10" fmla="*/ 56 w 74"/>
                <a:gd name="T11" fmla="*/ 52 h 88"/>
                <a:gd name="T12" fmla="*/ 48 w 74"/>
                <a:gd name="T13" fmla="*/ 62 h 88"/>
                <a:gd name="T14" fmla="*/ 38 w 74"/>
                <a:gd name="T15" fmla="*/ 70 h 88"/>
                <a:gd name="T16" fmla="*/ 26 w 74"/>
                <a:gd name="T17" fmla="*/ 76 h 88"/>
                <a:gd name="T18" fmla="*/ 10 w 74"/>
                <a:gd name="T19" fmla="*/ 78 h 88"/>
                <a:gd name="T20" fmla="*/ 10 w 74"/>
                <a:gd name="T21" fmla="*/ 78 h 88"/>
                <a:gd name="T22" fmla="*/ 2 w 74"/>
                <a:gd name="T23" fmla="*/ 80 h 88"/>
                <a:gd name="T24" fmla="*/ 0 w 74"/>
                <a:gd name="T25" fmla="*/ 82 h 88"/>
                <a:gd name="T26" fmla="*/ 0 w 74"/>
                <a:gd name="T27" fmla="*/ 84 h 88"/>
                <a:gd name="T28" fmla="*/ 2 w 74"/>
                <a:gd name="T29" fmla="*/ 86 h 88"/>
                <a:gd name="T30" fmla="*/ 4 w 74"/>
                <a:gd name="T31" fmla="*/ 88 h 88"/>
                <a:gd name="T32" fmla="*/ 14 w 74"/>
                <a:gd name="T33" fmla="*/ 88 h 88"/>
                <a:gd name="T34" fmla="*/ 14 w 74"/>
                <a:gd name="T35" fmla="*/ 88 h 88"/>
                <a:gd name="T36" fmla="*/ 28 w 74"/>
                <a:gd name="T37" fmla="*/ 86 h 88"/>
                <a:gd name="T38" fmla="*/ 40 w 74"/>
                <a:gd name="T39" fmla="*/ 80 h 88"/>
                <a:gd name="T40" fmla="*/ 50 w 74"/>
                <a:gd name="T41" fmla="*/ 72 h 88"/>
                <a:gd name="T42" fmla="*/ 60 w 74"/>
                <a:gd name="T43" fmla="*/ 64 h 88"/>
                <a:gd name="T44" fmla="*/ 66 w 74"/>
                <a:gd name="T45" fmla="*/ 54 h 88"/>
                <a:gd name="T46" fmla="*/ 72 w 74"/>
                <a:gd name="T47" fmla="*/ 42 h 88"/>
                <a:gd name="T48" fmla="*/ 74 w 74"/>
                <a:gd name="T49" fmla="*/ 28 h 88"/>
                <a:gd name="T50" fmla="*/ 74 w 74"/>
                <a:gd name="T51" fmla="*/ 16 h 88"/>
                <a:gd name="T52" fmla="*/ 74 w 74"/>
                <a:gd name="T53" fmla="*/ 16 h 88"/>
                <a:gd name="T54" fmla="*/ 72 w 74"/>
                <a:gd name="T55" fmla="*/ 6 h 88"/>
                <a:gd name="T56" fmla="*/ 68 w 74"/>
                <a:gd name="T57" fmla="*/ 0 h 88"/>
                <a:gd name="T58" fmla="*/ 66 w 74"/>
                <a:gd name="T59" fmla="*/ 0 h 88"/>
                <a:gd name="T60" fmla="*/ 66 w 74"/>
                <a:gd name="T61" fmla="*/ 2 h 88"/>
                <a:gd name="T62" fmla="*/ 66 w 74"/>
                <a:gd name="T63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8">
                  <a:moveTo>
                    <a:pt x="66" y="2"/>
                  </a:moveTo>
                  <a:lnTo>
                    <a:pt x="66" y="2"/>
                  </a:lnTo>
                  <a:lnTo>
                    <a:pt x="68" y="16"/>
                  </a:lnTo>
                  <a:lnTo>
                    <a:pt x="66" y="28"/>
                  </a:lnTo>
                  <a:lnTo>
                    <a:pt x="62" y="40"/>
                  </a:lnTo>
                  <a:lnTo>
                    <a:pt x="56" y="52"/>
                  </a:lnTo>
                  <a:lnTo>
                    <a:pt x="48" y="62"/>
                  </a:lnTo>
                  <a:lnTo>
                    <a:pt x="38" y="70"/>
                  </a:lnTo>
                  <a:lnTo>
                    <a:pt x="26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2" y="86"/>
                  </a:lnTo>
                  <a:lnTo>
                    <a:pt x="4" y="88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8" y="86"/>
                  </a:lnTo>
                  <a:lnTo>
                    <a:pt x="40" y="80"/>
                  </a:lnTo>
                  <a:lnTo>
                    <a:pt x="50" y="72"/>
                  </a:lnTo>
                  <a:lnTo>
                    <a:pt x="60" y="64"/>
                  </a:lnTo>
                  <a:lnTo>
                    <a:pt x="66" y="54"/>
                  </a:lnTo>
                  <a:lnTo>
                    <a:pt x="72" y="42"/>
                  </a:lnTo>
                  <a:lnTo>
                    <a:pt x="74" y="28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72" y="6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6" y="2"/>
                  </a:lnTo>
                  <a:lnTo>
                    <a:pt x="66" y="2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6" name="Freeform 73"/>
            <p:cNvSpPr>
              <a:spLocks/>
            </p:cNvSpPr>
            <p:nvPr/>
          </p:nvSpPr>
          <p:spPr bwMode="auto">
            <a:xfrm>
              <a:off x="2894" y="2365"/>
              <a:ext cx="68" cy="94"/>
            </a:xfrm>
            <a:custGeom>
              <a:avLst/>
              <a:gdLst>
                <a:gd name="T0" fmla="*/ 58 w 68"/>
                <a:gd name="T1" fmla="*/ 4 h 94"/>
                <a:gd name="T2" fmla="*/ 58 w 68"/>
                <a:gd name="T3" fmla="*/ 4 h 94"/>
                <a:gd name="T4" fmla="*/ 60 w 68"/>
                <a:gd name="T5" fmla="*/ 16 h 94"/>
                <a:gd name="T6" fmla="*/ 60 w 68"/>
                <a:gd name="T7" fmla="*/ 28 h 94"/>
                <a:gd name="T8" fmla="*/ 58 w 68"/>
                <a:gd name="T9" fmla="*/ 42 h 94"/>
                <a:gd name="T10" fmla="*/ 54 w 68"/>
                <a:gd name="T11" fmla="*/ 54 h 94"/>
                <a:gd name="T12" fmla="*/ 46 w 68"/>
                <a:gd name="T13" fmla="*/ 64 h 94"/>
                <a:gd name="T14" fmla="*/ 36 w 68"/>
                <a:gd name="T15" fmla="*/ 74 h 94"/>
                <a:gd name="T16" fmla="*/ 24 w 68"/>
                <a:gd name="T17" fmla="*/ 80 h 94"/>
                <a:gd name="T18" fmla="*/ 10 w 68"/>
                <a:gd name="T19" fmla="*/ 84 h 94"/>
                <a:gd name="T20" fmla="*/ 10 w 68"/>
                <a:gd name="T21" fmla="*/ 84 h 94"/>
                <a:gd name="T22" fmla="*/ 2 w 68"/>
                <a:gd name="T23" fmla="*/ 88 h 94"/>
                <a:gd name="T24" fmla="*/ 0 w 68"/>
                <a:gd name="T25" fmla="*/ 90 h 94"/>
                <a:gd name="T26" fmla="*/ 0 w 68"/>
                <a:gd name="T27" fmla="*/ 90 h 94"/>
                <a:gd name="T28" fmla="*/ 0 w 68"/>
                <a:gd name="T29" fmla="*/ 92 h 94"/>
                <a:gd name="T30" fmla="*/ 4 w 68"/>
                <a:gd name="T31" fmla="*/ 94 h 94"/>
                <a:gd name="T32" fmla="*/ 14 w 68"/>
                <a:gd name="T33" fmla="*/ 94 h 94"/>
                <a:gd name="T34" fmla="*/ 14 w 68"/>
                <a:gd name="T35" fmla="*/ 94 h 94"/>
                <a:gd name="T36" fmla="*/ 28 w 68"/>
                <a:gd name="T37" fmla="*/ 90 h 94"/>
                <a:gd name="T38" fmla="*/ 38 w 68"/>
                <a:gd name="T39" fmla="*/ 84 h 94"/>
                <a:gd name="T40" fmla="*/ 48 w 68"/>
                <a:gd name="T41" fmla="*/ 74 h 94"/>
                <a:gd name="T42" fmla="*/ 56 w 68"/>
                <a:gd name="T43" fmla="*/ 66 h 94"/>
                <a:gd name="T44" fmla="*/ 62 w 68"/>
                <a:gd name="T45" fmla="*/ 54 h 94"/>
                <a:gd name="T46" fmla="*/ 66 w 68"/>
                <a:gd name="T47" fmla="*/ 42 h 94"/>
                <a:gd name="T48" fmla="*/ 68 w 68"/>
                <a:gd name="T49" fmla="*/ 28 h 94"/>
                <a:gd name="T50" fmla="*/ 66 w 68"/>
                <a:gd name="T51" fmla="*/ 16 h 94"/>
                <a:gd name="T52" fmla="*/ 66 w 68"/>
                <a:gd name="T53" fmla="*/ 16 h 94"/>
                <a:gd name="T54" fmla="*/ 64 w 68"/>
                <a:gd name="T55" fmla="*/ 6 h 94"/>
                <a:gd name="T56" fmla="*/ 60 w 68"/>
                <a:gd name="T57" fmla="*/ 2 h 94"/>
                <a:gd name="T58" fmla="*/ 58 w 68"/>
                <a:gd name="T59" fmla="*/ 0 h 94"/>
                <a:gd name="T60" fmla="*/ 58 w 68"/>
                <a:gd name="T61" fmla="*/ 4 h 94"/>
                <a:gd name="T62" fmla="*/ 58 w 68"/>
                <a:gd name="T63" fmla="*/ 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94">
                  <a:moveTo>
                    <a:pt x="58" y="4"/>
                  </a:moveTo>
                  <a:lnTo>
                    <a:pt x="58" y="4"/>
                  </a:lnTo>
                  <a:lnTo>
                    <a:pt x="60" y="16"/>
                  </a:lnTo>
                  <a:lnTo>
                    <a:pt x="60" y="28"/>
                  </a:lnTo>
                  <a:lnTo>
                    <a:pt x="58" y="42"/>
                  </a:lnTo>
                  <a:lnTo>
                    <a:pt x="54" y="54"/>
                  </a:lnTo>
                  <a:lnTo>
                    <a:pt x="46" y="64"/>
                  </a:lnTo>
                  <a:lnTo>
                    <a:pt x="36" y="74"/>
                  </a:lnTo>
                  <a:lnTo>
                    <a:pt x="24" y="80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2" y="88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4" y="94"/>
                  </a:lnTo>
                  <a:lnTo>
                    <a:pt x="14" y="94"/>
                  </a:lnTo>
                  <a:lnTo>
                    <a:pt x="14" y="94"/>
                  </a:lnTo>
                  <a:lnTo>
                    <a:pt x="28" y="90"/>
                  </a:lnTo>
                  <a:lnTo>
                    <a:pt x="38" y="84"/>
                  </a:lnTo>
                  <a:lnTo>
                    <a:pt x="48" y="74"/>
                  </a:lnTo>
                  <a:lnTo>
                    <a:pt x="56" y="66"/>
                  </a:lnTo>
                  <a:lnTo>
                    <a:pt x="62" y="54"/>
                  </a:lnTo>
                  <a:lnTo>
                    <a:pt x="66" y="42"/>
                  </a:lnTo>
                  <a:lnTo>
                    <a:pt x="68" y="28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6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4"/>
                  </a:lnTo>
                  <a:lnTo>
                    <a:pt x="58" y="4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3" name="Obdélník 2"/>
          <p:cNvSpPr/>
          <p:nvPr/>
        </p:nvSpPr>
        <p:spPr>
          <a:xfrm>
            <a:off x="6992614" y="2908393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2104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633" y="4430184"/>
            <a:ext cx="31099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45" y="3601061"/>
            <a:ext cx="2255230" cy="284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76672"/>
            <a:ext cx="243065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Users\radoslav.pekny\AppData\Local\Microsoft\Windows\Temporary Internet Files\Content.IE5\07SYGYF7\MP900444792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35" y="3293429"/>
            <a:ext cx="2450968" cy="321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88388" y="76562"/>
            <a:ext cx="519367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2000" b="1" dirty="0"/>
              <a:t>          Nejdříve pojmenuj a pak klikni.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04800" y="2659399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hříbě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6992855" y="6238186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kotě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3686022" y="6315449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sele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304800" y="6058466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štěně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963" y="1052320"/>
            <a:ext cx="2278671" cy="2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6992614" y="2908393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jehně</a:t>
            </a:r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auto">
          <a:xfrm>
            <a:off x="5708606" y="86690"/>
            <a:ext cx="1597593" cy="1247775"/>
            <a:chOff x="2300" y="1707"/>
            <a:chExt cx="1160" cy="906"/>
          </a:xfrm>
        </p:grpSpPr>
        <p:sp>
          <p:nvSpPr>
            <p:cNvPr id="8" name="AutoShape 7"/>
            <p:cNvSpPr>
              <a:spLocks noChangeAspect="1" noChangeArrowheads="1" noTextEdit="1"/>
            </p:cNvSpPr>
            <p:nvPr/>
          </p:nvSpPr>
          <p:spPr bwMode="auto">
            <a:xfrm>
              <a:off x="2300" y="1707"/>
              <a:ext cx="1160" cy="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132" y="2305"/>
              <a:ext cx="112" cy="112"/>
            </a:xfrm>
            <a:custGeom>
              <a:avLst/>
              <a:gdLst>
                <a:gd name="T0" fmla="*/ 112 w 112"/>
                <a:gd name="T1" fmla="*/ 50 h 112"/>
                <a:gd name="T2" fmla="*/ 64 w 112"/>
                <a:gd name="T3" fmla="*/ 52 h 112"/>
                <a:gd name="T4" fmla="*/ 96 w 112"/>
                <a:gd name="T5" fmla="*/ 18 h 112"/>
                <a:gd name="T6" fmla="*/ 92 w 112"/>
                <a:gd name="T7" fmla="*/ 12 h 112"/>
                <a:gd name="T8" fmla="*/ 60 w 112"/>
                <a:gd name="T9" fmla="*/ 46 h 112"/>
                <a:gd name="T10" fmla="*/ 58 w 112"/>
                <a:gd name="T11" fmla="*/ 0 h 112"/>
                <a:gd name="T12" fmla="*/ 50 w 112"/>
                <a:gd name="T13" fmla="*/ 0 h 112"/>
                <a:gd name="T14" fmla="*/ 52 w 112"/>
                <a:gd name="T15" fmla="*/ 48 h 112"/>
                <a:gd name="T16" fmla="*/ 18 w 112"/>
                <a:gd name="T17" fmla="*/ 16 h 112"/>
                <a:gd name="T18" fmla="*/ 12 w 112"/>
                <a:gd name="T19" fmla="*/ 22 h 112"/>
                <a:gd name="T20" fmla="*/ 46 w 112"/>
                <a:gd name="T21" fmla="*/ 52 h 112"/>
                <a:gd name="T22" fmla="*/ 0 w 112"/>
                <a:gd name="T23" fmla="*/ 56 h 112"/>
                <a:gd name="T24" fmla="*/ 0 w 112"/>
                <a:gd name="T25" fmla="*/ 62 h 112"/>
                <a:gd name="T26" fmla="*/ 48 w 112"/>
                <a:gd name="T27" fmla="*/ 60 h 112"/>
                <a:gd name="T28" fmla="*/ 16 w 112"/>
                <a:gd name="T29" fmla="*/ 96 h 112"/>
                <a:gd name="T30" fmla="*/ 22 w 112"/>
                <a:gd name="T31" fmla="*/ 100 h 112"/>
                <a:gd name="T32" fmla="*/ 52 w 112"/>
                <a:gd name="T33" fmla="*/ 66 h 112"/>
                <a:gd name="T34" fmla="*/ 56 w 112"/>
                <a:gd name="T35" fmla="*/ 112 h 112"/>
                <a:gd name="T36" fmla="*/ 62 w 112"/>
                <a:gd name="T37" fmla="*/ 112 h 112"/>
                <a:gd name="T38" fmla="*/ 60 w 112"/>
                <a:gd name="T39" fmla="*/ 64 h 112"/>
                <a:gd name="T40" fmla="*/ 96 w 112"/>
                <a:gd name="T41" fmla="*/ 96 h 112"/>
                <a:gd name="T42" fmla="*/ 100 w 112"/>
                <a:gd name="T43" fmla="*/ 90 h 112"/>
                <a:gd name="T44" fmla="*/ 66 w 112"/>
                <a:gd name="T45" fmla="*/ 60 h 112"/>
                <a:gd name="T46" fmla="*/ 112 w 112"/>
                <a:gd name="T47" fmla="*/ 58 h 112"/>
                <a:gd name="T48" fmla="*/ 112 w 112"/>
                <a:gd name="T49" fmla="*/ 5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12">
                  <a:moveTo>
                    <a:pt x="112" y="50"/>
                  </a:moveTo>
                  <a:lnTo>
                    <a:pt x="64" y="52"/>
                  </a:lnTo>
                  <a:lnTo>
                    <a:pt x="96" y="18"/>
                  </a:lnTo>
                  <a:lnTo>
                    <a:pt x="92" y="12"/>
                  </a:lnTo>
                  <a:lnTo>
                    <a:pt x="60" y="46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52" y="48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46" y="52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48" y="60"/>
                  </a:lnTo>
                  <a:lnTo>
                    <a:pt x="16" y="96"/>
                  </a:lnTo>
                  <a:lnTo>
                    <a:pt x="22" y="100"/>
                  </a:lnTo>
                  <a:lnTo>
                    <a:pt x="52" y="66"/>
                  </a:lnTo>
                  <a:lnTo>
                    <a:pt x="56" y="112"/>
                  </a:lnTo>
                  <a:lnTo>
                    <a:pt x="62" y="112"/>
                  </a:lnTo>
                  <a:lnTo>
                    <a:pt x="60" y="64"/>
                  </a:lnTo>
                  <a:lnTo>
                    <a:pt x="96" y="96"/>
                  </a:lnTo>
                  <a:lnTo>
                    <a:pt x="100" y="90"/>
                  </a:lnTo>
                  <a:lnTo>
                    <a:pt x="66" y="60"/>
                  </a:lnTo>
                  <a:lnTo>
                    <a:pt x="112" y="58"/>
                  </a:lnTo>
                  <a:lnTo>
                    <a:pt x="112" y="50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486" y="1957"/>
              <a:ext cx="144" cy="144"/>
            </a:xfrm>
            <a:custGeom>
              <a:avLst/>
              <a:gdLst>
                <a:gd name="T0" fmla="*/ 144 w 144"/>
                <a:gd name="T1" fmla="*/ 70 h 144"/>
                <a:gd name="T2" fmla="*/ 82 w 144"/>
                <a:gd name="T3" fmla="*/ 68 h 144"/>
                <a:gd name="T4" fmla="*/ 128 w 144"/>
                <a:gd name="T5" fmla="*/ 26 h 144"/>
                <a:gd name="T6" fmla="*/ 122 w 144"/>
                <a:gd name="T7" fmla="*/ 20 h 144"/>
                <a:gd name="T8" fmla="*/ 76 w 144"/>
                <a:gd name="T9" fmla="*/ 62 h 144"/>
                <a:gd name="T10" fmla="*/ 80 w 144"/>
                <a:gd name="T11" fmla="*/ 0 h 144"/>
                <a:gd name="T12" fmla="*/ 72 w 144"/>
                <a:gd name="T13" fmla="*/ 0 h 144"/>
                <a:gd name="T14" fmla="*/ 70 w 144"/>
                <a:gd name="T15" fmla="*/ 62 h 144"/>
                <a:gd name="T16" fmla="*/ 26 w 144"/>
                <a:gd name="T17" fmla="*/ 16 h 144"/>
                <a:gd name="T18" fmla="*/ 22 w 144"/>
                <a:gd name="T19" fmla="*/ 22 h 144"/>
                <a:gd name="T20" fmla="*/ 64 w 144"/>
                <a:gd name="T21" fmla="*/ 68 h 144"/>
                <a:gd name="T22" fmla="*/ 2 w 144"/>
                <a:gd name="T23" fmla="*/ 66 h 144"/>
                <a:gd name="T24" fmla="*/ 0 w 144"/>
                <a:gd name="T25" fmla="*/ 72 h 144"/>
                <a:gd name="T26" fmla="*/ 64 w 144"/>
                <a:gd name="T27" fmla="*/ 76 h 144"/>
                <a:gd name="T28" fmla="*/ 18 w 144"/>
                <a:gd name="T29" fmla="*/ 118 h 144"/>
                <a:gd name="T30" fmla="*/ 22 w 144"/>
                <a:gd name="T31" fmla="*/ 124 h 144"/>
                <a:gd name="T32" fmla="*/ 68 w 144"/>
                <a:gd name="T33" fmla="*/ 80 h 144"/>
                <a:gd name="T34" fmla="*/ 66 w 144"/>
                <a:gd name="T35" fmla="*/ 144 h 144"/>
                <a:gd name="T36" fmla="*/ 74 w 144"/>
                <a:gd name="T37" fmla="*/ 144 h 144"/>
                <a:gd name="T38" fmla="*/ 76 w 144"/>
                <a:gd name="T39" fmla="*/ 82 h 144"/>
                <a:gd name="T40" fmla="*/ 118 w 144"/>
                <a:gd name="T41" fmla="*/ 128 h 144"/>
                <a:gd name="T42" fmla="*/ 124 w 144"/>
                <a:gd name="T43" fmla="*/ 122 h 144"/>
                <a:gd name="T44" fmla="*/ 82 w 144"/>
                <a:gd name="T45" fmla="*/ 76 h 144"/>
                <a:gd name="T46" fmla="*/ 144 w 144"/>
                <a:gd name="T47" fmla="*/ 78 h 144"/>
                <a:gd name="T48" fmla="*/ 144 w 144"/>
                <a:gd name="T49" fmla="*/ 7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4">
                  <a:moveTo>
                    <a:pt x="144" y="70"/>
                  </a:moveTo>
                  <a:lnTo>
                    <a:pt x="82" y="68"/>
                  </a:lnTo>
                  <a:lnTo>
                    <a:pt x="128" y="26"/>
                  </a:lnTo>
                  <a:lnTo>
                    <a:pt x="122" y="20"/>
                  </a:lnTo>
                  <a:lnTo>
                    <a:pt x="76" y="62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70" y="62"/>
                  </a:lnTo>
                  <a:lnTo>
                    <a:pt x="26" y="16"/>
                  </a:lnTo>
                  <a:lnTo>
                    <a:pt x="22" y="22"/>
                  </a:lnTo>
                  <a:lnTo>
                    <a:pt x="64" y="68"/>
                  </a:lnTo>
                  <a:lnTo>
                    <a:pt x="2" y="66"/>
                  </a:lnTo>
                  <a:lnTo>
                    <a:pt x="0" y="72"/>
                  </a:lnTo>
                  <a:lnTo>
                    <a:pt x="64" y="76"/>
                  </a:lnTo>
                  <a:lnTo>
                    <a:pt x="18" y="118"/>
                  </a:lnTo>
                  <a:lnTo>
                    <a:pt x="22" y="124"/>
                  </a:lnTo>
                  <a:lnTo>
                    <a:pt x="68" y="80"/>
                  </a:lnTo>
                  <a:lnTo>
                    <a:pt x="66" y="144"/>
                  </a:lnTo>
                  <a:lnTo>
                    <a:pt x="74" y="144"/>
                  </a:lnTo>
                  <a:lnTo>
                    <a:pt x="76" y="82"/>
                  </a:lnTo>
                  <a:lnTo>
                    <a:pt x="118" y="128"/>
                  </a:lnTo>
                  <a:lnTo>
                    <a:pt x="124" y="122"/>
                  </a:lnTo>
                  <a:lnTo>
                    <a:pt x="82" y="76"/>
                  </a:lnTo>
                  <a:lnTo>
                    <a:pt x="144" y="78"/>
                  </a:lnTo>
                  <a:lnTo>
                    <a:pt x="144" y="70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740" y="2235"/>
              <a:ext cx="144" cy="144"/>
            </a:xfrm>
            <a:custGeom>
              <a:avLst/>
              <a:gdLst>
                <a:gd name="T0" fmla="*/ 144 w 144"/>
                <a:gd name="T1" fmla="*/ 72 h 144"/>
                <a:gd name="T2" fmla="*/ 80 w 144"/>
                <a:gd name="T3" fmla="*/ 70 h 144"/>
                <a:gd name="T4" fmla="*/ 128 w 144"/>
                <a:gd name="T5" fmla="*/ 26 h 144"/>
                <a:gd name="T6" fmla="*/ 122 w 144"/>
                <a:gd name="T7" fmla="*/ 20 h 144"/>
                <a:gd name="T8" fmla="*/ 76 w 144"/>
                <a:gd name="T9" fmla="*/ 64 h 144"/>
                <a:gd name="T10" fmla="*/ 78 w 144"/>
                <a:gd name="T11" fmla="*/ 0 h 144"/>
                <a:gd name="T12" fmla="*/ 70 w 144"/>
                <a:gd name="T13" fmla="*/ 0 h 144"/>
                <a:gd name="T14" fmla="*/ 68 w 144"/>
                <a:gd name="T15" fmla="*/ 64 h 144"/>
                <a:gd name="T16" fmla="*/ 26 w 144"/>
                <a:gd name="T17" fmla="*/ 18 h 144"/>
                <a:gd name="T18" fmla="*/ 20 w 144"/>
                <a:gd name="T19" fmla="*/ 22 h 144"/>
                <a:gd name="T20" fmla="*/ 62 w 144"/>
                <a:gd name="T21" fmla="*/ 68 h 144"/>
                <a:gd name="T22" fmla="*/ 0 w 144"/>
                <a:gd name="T23" fmla="*/ 66 h 144"/>
                <a:gd name="T24" fmla="*/ 0 w 144"/>
                <a:gd name="T25" fmla="*/ 74 h 144"/>
                <a:gd name="T26" fmla="*/ 62 w 144"/>
                <a:gd name="T27" fmla="*/ 76 h 144"/>
                <a:gd name="T28" fmla="*/ 16 w 144"/>
                <a:gd name="T29" fmla="*/ 118 h 144"/>
                <a:gd name="T30" fmla="*/ 22 w 144"/>
                <a:gd name="T31" fmla="*/ 124 h 144"/>
                <a:gd name="T32" fmla="*/ 68 w 144"/>
                <a:gd name="T33" fmla="*/ 82 h 144"/>
                <a:gd name="T34" fmla="*/ 66 w 144"/>
                <a:gd name="T35" fmla="*/ 144 h 144"/>
                <a:gd name="T36" fmla="*/ 72 w 144"/>
                <a:gd name="T37" fmla="*/ 144 h 144"/>
                <a:gd name="T38" fmla="*/ 76 w 144"/>
                <a:gd name="T39" fmla="*/ 82 h 144"/>
                <a:gd name="T40" fmla="*/ 118 w 144"/>
                <a:gd name="T41" fmla="*/ 128 h 144"/>
                <a:gd name="T42" fmla="*/ 124 w 144"/>
                <a:gd name="T43" fmla="*/ 122 h 144"/>
                <a:gd name="T44" fmla="*/ 80 w 144"/>
                <a:gd name="T45" fmla="*/ 76 h 144"/>
                <a:gd name="T46" fmla="*/ 144 w 144"/>
                <a:gd name="T47" fmla="*/ 80 h 144"/>
                <a:gd name="T48" fmla="*/ 144 w 144"/>
                <a:gd name="T4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4">
                  <a:moveTo>
                    <a:pt x="144" y="72"/>
                  </a:moveTo>
                  <a:lnTo>
                    <a:pt x="80" y="70"/>
                  </a:lnTo>
                  <a:lnTo>
                    <a:pt x="128" y="26"/>
                  </a:lnTo>
                  <a:lnTo>
                    <a:pt x="122" y="20"/>
                  </a:lnTo>
                  <a:lnTo>
                    <a:pt x="76" y="6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8" y="64"/>
                  </a:lnTo>
                  <a:lnTo>
                    <a:pt x="26" y="18"/>
                  </a:lnTo>
                  <a:lnTo>
                    <a:pt x="20" y="22"/>
                  </a:lnTo>
                  <a:lnTo>
                    <a:pt x="62" y="68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62" y="76"/>
                  </a:lnTo>
                  <a:lnTo>
                    <a:pt x="16" y="118"/>
                  </a:lnTo>
                  <a:lnTo>
                    <a:pt x="22" y="124"/>
                  </a:lnTo>
                  <a:lnTo>
                    <a:pt x="68" y="8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6" y="82"/>
                  </a:lnTo>
                  <a:lnTo>
                    <a:pt x="118" y="128"/>
                  </a:lnTo>
                  <a:lnTo>
                    <a:pt x="124" y="122"/>
                  </a:lnTo>
                  <a:lnTo>
                    <a:pt x="80" y="76"/>
                  </a:lnTo>
                  <a:lnTo>
                    <a:pt x="144" y="80"/>
                  </a:lnTo>
                  <a:lnTo>
                    <a:pt x="144" y="72"/>
                  </a:lnTo>
                  <a:close/>
                </a:path>
              </a:pathLst>
            </a:custGeom>
            <a:solidFill>
              <a:srgbClr val="E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568" y="2437"/>
              <a:ext cx="268" cy="130"/>
            </a:xfrm>
            <a:custGeom>
              <a:avLst/>
              <a:gdLst>
                <a:gd name="T0" fmla="*/ 268 w 268"/>
                <a:gd name="T1" fmla="*/ 20 h 130"/>
                <a:gd name="T2" fmla="*/ 180 w 268"/>
                <a:gd name="T3" fmla="*/ 8 h 130"/>
                <a:gd name="T4" fmla="*/ 136 w 268"/>
                <a:gd name="T5" fmla="*/ 4 h 130"/>
                <a:gd name="T6" fmla="*/ 110 w 268"/>
                <a:gd name="T7" fmla="*/ 8 h 130"/>
                <a:gd name="T8" fmla="*/ 104 w 268"/>
                <a:gd name="T9" fmla="*/ 14 h 130"/>
                <a:gd name="T10" fmla="*/ 106 w 268"/>
                <a:gd name="T11" fmla="*/ 16 h 130"/>
                <a:gd name="T12" fmla="*/ 154 w 268"/>
                <a:gd name="T13" fmla="*/ 44 h 130"/>
                <a:gd name="T14" fmla="*/ 168 w 268"/>
                <a:gd name="T15" fmla="*/ 54 h 130"/>
                <a:gd name="T16" fmla="*/ 186 w 268"/>
                <a:gd name="T17" fmla="*/ 70 h 130"/>
                <a:gd name="T18" fmla="*/ 188 w 268"/>
                <a:gd name="T19" fmla="*/ 80 h 130"/>
                <a:gd name="T20" fmla="*/ 184 w 268"/>
                <a:gd name="T21" fmla="*/ 98 h 130"/>
                <a:gd name="T22" fmla="*/ 176 w 268"/>
                <a:gd name="T23" fmla="*/ 108 h 130"/>
                <a:gd name="T24" fmla="*/ 166 w 268"/>
                <a:gd name="T25" fmla="*/ 110 h 130"/>
                <a:gd name="T26" fmla="*/ 158 w 268"/>
                <a:gd name="T27" fmla="*/ 108 h 130"/>
                <a:gd name="T28" fmla="*/ 136 w 268"/>
                <a:gd name="T29" fmla="*/ 96 h 130"/>
                <a:gd name="T30" fmla="*/ 88 w 268"/>
                <a:gd name="T31" fmla="*/ 66 h 130"/>
                <a:gd name="T32" fmla="*/ 68 w 268"/>
                <a:gd name="T33" fmla="*/ 58 h 130"/>
                <a:gd name="T34" fmla="*/ 46 w 268"/>
                <a:gd name="T35" fmla="*/ 54 h 130"/>
                <a:gd name="T36" fmla="*/ 34 w 268"/>
                <a:gd name="T37" fmla="*/ 56 h 130"/>
                <a:gd name="T38" fmla="*/ 22 w 268"/>
                <a:gd name="T39" fmla="*/ 64 h 130"/>
                <a:gd name="T40" fmla="*/ 12 w 268"/>
                <a:gd name="T41" fmla="*/ 80 h 130"/>
                <a:gd name="T42" fmla="*/ 8 w 268"/>
                <a:gd name="T43" fmla="*/ 104 h 130"/>
                <a:gd name="T44" fmla="*/ 10 w 268"/>
                <a:gd name="T45" fmla="*/ 108 h 130"/>
                <a:gd name="T46" fmla="*/ 18 w 268"/>
                <a:gd name="T47" fmla="*/ 120 h 130"/>
                <a:gd name="T48" fmla="*/ 26 w 268"/>
                <a:gd name="T49" fmla="*/ 128 h 130"/>
                <a:gd name="T50" fmla="*/ 24 w 268"/>
                <a:gd name="T51" fmla="*/ 130 h 130"/>
                <a:gd name="T52" fmla="*/ 16 w 268"/>
                <a:gd name="T53" fmla="*/ 130 h 130"/>
                <a:gd name="T54" fmla="*/ 12 w 268"/>
                <a:gd name="T55" fmla="*/ 124 h 130"/>
                <a:gd name="T56" fmla="*/ 2 w 268"/>
                <a:gd name="T57" fmla="*/ 110 h 130"/>
                <a:gd name="T58" fmla="*/ 0 w 268"/>
                <a:gd name="T59" fmla="*/ 104 h 130"/>
                <a:gd name="T60" fmla="*/ 2 w 268"/>
                <a:gd name="T61" fmla="*/ 84 h 130"/>
                <a:gd name="T62" fmla="*/ 14 w 268"/>
                <a:gd name="T63" fmla="*/ 64 h 130"/>
                <a:gd name="T64" fmla="*/ 22 w 268"/>
                <a:gd name="T65" fmla="*/ 54 h 130"/>
                <a:gd name="T66" fmla="*/ 40 w 268"/>
                <a:gd name="T67" fmla="*/ 46 h 130"/>
                <a:gd name="T68" fmla="*/ 58 w 268"/>
                <a:gd name="T69" fmla="*/ 48 h 130"/>
                <a:gd name="T70" fmla="*/ 86 w 268"/>
                <a:gd name="T71" fmla="*/ 60 h 130"/>
                <a:gd name="T72" fmla="*/ 114 w 268"/>
                <a:gd name="T73" fmla="*/ 74 h 130"/>
                <a:gd name="T74" fmla="*/ 160 w 268"/>
                <a:gd name="T75" fmla="*/ 102 h 130"/>
                <a:gd name="T76" fmla="*/ 170 w 268"/>
                <a:gd name="T77" fmla="*/ 104 h 130"/>
                <a:gd name="T78" fmla="*/ 174 w 268"/>
                <a:gd name="T79" fmla="*/ 100 h 130"/>
                <a:gd name="T80" fmla="*/ 180 w 268"/>
                <a:gd name="T81" fmla="*/ 90 h 130"/>
                <a:gd name="T82" fmla="*/ 180 w 268"/>
                <a:gd name="T83" fmla="*/ 76 h 130"/>
                <a:gd name="T84" fmla="*/ 176 w 268"/>
                <a:gd name="T85" fmla="*/ 68 h 130"/>
                <a:gd name="T86" fmla="*/ 150 w 268"/>
                <a:gd name="T87" fmla="*/ 48 h 130"/>
                <a:gd name="T88" fmla="*/ 102 w 268"/>
                <a:gd name="T89" fmla="*/ 22 h 130"/>
                <a:gd name="T90" fmla="*/ 100 w 268"/>
                <a:gd name="T91" fmla="*/ 20 h 130"/>
                <a:gd name="T92" fmla="*/ 98 w 268"/>
                <a:gd name="T93" fmla="*/ 10 h 130"/>
                <a:gd name="T94" fmla="*/ 102 w 268"/>
                <a:gd name="T95" fmla="*/ 6 h 130"/>
                <a:gd name="T96" fmla="*/ 108 w 268"/>
                <a:gd name="T97" fmla="*/ 2 h 130"/>
                <a:gd name="T98" fmla="*/ 130 w 268"/>
                <a:gd name="T99" fmla="*/ 0 h 130"/>
                <a:gd name="T100" fmla="*/ 192 w 268"/>
                <a:gd name="T101" fmla="*/ 4 h 130"/>
                <a:gd name="T102" fmla="*/ 262 w 268"/>
                <a:gd name="T103" fmla="*/ 14 h 130"/>
                <a:gd name="T104" fmla="*/ 268 w 268"/>
                <a:gd name="T105" fmla="*/ 18 h 130"/>
                <a:gd name="T106" fmla="*/ 268 w 268"/>
                <a:gd name="T107" fmla="*/ 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8" h="130">
                  <a:moveTo>
                    <a:pt x="268" y="20"/>
                  </a:moveTo>
                  <a:lnTo>
                    <a:pt x="268" y="20"/>
                  </a:lnTo>
                  <a:lnTo>
                    <a:pt x="222" y="12"/>
                  </a:lnTo>
                  <a:lnTo>
                    <a:pt x="180" y="8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20" y="6"/>
                  </a:lnTo>
                  <a:lnTo>
                    <a:pt x="110" y="8"/>
                  </a:lnTo>
                  <a:lnTo>
                    <a:pt x="104" y="12"/>
                  </a:lnTo>
                  <a:lnTo>
                    <a:pt x="104" y="14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32" y="32"/>
                  </a:lnTo>
                  <a:lnTo>
                    <a:pt x="154" y="44"/>
                  </a:lnTo>
                  <a:lnTo>
                    <a:pt x="154" y="44"/>
                  </a:lnTo>
                  <a:lnTo>
                    <a:pt x="168" y="54"/>
                  </a:lnTo>
                  <a:lnTo>
                    <a:pt x="178" y="62"/>
                  </a:lnTo>
                  <a:lnTo>
                    <a:pt x="186" y="70"/>
                  </a:lnTo>
                  <a:lnTo>
                    <a:pt x="188" y="80"/>
                  </a:lnTo>
                  <a:lnTo>
                    <a:pt x="188" y="80"/>
                  </a:lnTo>
                  <a:lnTo>
                    <a:pt x="188" y="88"/>
                  </a:lnTo>
                  <a:lnTo>
                    <a:pt x="184" y="98"/>
                  </a:lnTo>
                  <a:lnTo>
                    <a:pt x="180" y="104"/>
                  </a:lnTo>
                  <a:lnTo>
                    <a:pt x="176" y="108"/>
                  </a:lnTo>
                  <a:lnTo>
                    <a:pt x="172" y="110"/>
                  </a:lnTo>
                  <a:lnTo>
                    <a:pt x="166" y="110"/>
                  </a:lnTo>
                  <a:lnTo>
                    <a:pt x="166" y="110"/>
                  </a:lnTo>
                  <a:lnTo>
                    <a:pt x="158" y="108"/>
                  </a:lnTo>
                  <a:lnTo>
                    <a:pt x="152" y="104"/>
                  </a:lnTo>
                  <a:lnTo>
                    <a:pt x="136" y="96"/>
                  </a:lnTo>
                  <a:lnTo>
                    <a:pt x="118" y="82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68" y="58"/>
                  </a:lnTo>
                  <a:lnTo>
                    <a:pt x="58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34" y="56"/>
                  </a:lnTo>
                  <a:lnTo>
                    <a:pt x="28" y="60"/>
                  </a:lnTo>
                  <a:lnTo>
                    <a:pt x="22" y="64"/>
                  </a:lnTo>
                  <a:lnTo>
                    <a:pt x="16" y="70"/>
                  </a:lnTo>
                  <a:lnTo>
                    <a:pt x="12" y="80"/>
                  </a:lnTo>
                  <a:lnTo>
                    <a:pt x="10" y="90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8" y="120"/>
                  </a:lnTo>
                  <a:lnTo>
                    <a:pt x="24" y="126"/>
                  </a:lnTo>
                  <a:lnTo>
                    <a:pt x="26" y="128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12" y="124"/>
                  </a:lnTo>
                  <a:lnTo>
                    <a:pt x="6" y="118"/>
                  </a:lnTo>
                  <a:lnTo>
                    <a:pt x="2" y="11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94"/>
                  </a:lnTo>
                  <a:lnTo>
                    <a:pt x="2" y="84"/>
                  </a:lnTo>
                  <a:lnTo>
                    <a:pt x="6" y="7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22" y="54"/>
                  </a:lnTo>
                  <a:lnTo>
                    <a:pt x="32" y="50"/>
                  </a:lnTo>
                  <a:lnTo>
                    <a:pt x="40" y="46"/>
                  </a:lnTo>
                  <a:lnTo>
                    <a:pt x="48" y="46"/>
                  </a:lnTo>
                  <a:lnTo>
                    <a:pt x="58" y="48"/>
                  </a:lnTo>
                  <a:lnTo>
                    <a:pt x="66" y="5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114" y="74"/>
                  </a:lnTo>
                  <a:lnTo>
                    <a:pt x="140" y="90"/>
                  </a:lnTo>
                  <a:lnTo>
                    <a:pt x="160" y="102"/>
                  </a:lnTo>
                  <a:lnTo>
                    <a:pt x="166" y="104"/>
                  </a:lnTo>
                  <a:lnTo>
                    <a:pt x="170" y="104"/>
                  </a:lnTo>
                  <a:lnTo>
                    <a:pt x="170" y="104"/>
                  </a:lnTo>
                  <a:lnTo>
                    <a:pt x="174" y="100"/>
                  </a:lnTo>
                  <a:lnTo>
                    <a:pt x="178" y="96"/>
                  </a:lnTo>
                  <a:lnTo>
                    <a:pt x="180" y="90"/>
                  </a:lnTo>
                  <a:lnTo>
                    <a:pt x="182" y="86"/>
                  </a:lnTo>
                  <a:lnTo>
                    <a:pt x="180" y="76"/>
                  </a:lnTo>
                  <a:lnTo>
                    <a:pt x="176" y="68"/>
                  </a:lnTo>
                  <a:lnTo>
                    <a:pt x="176" y="68"/>
                  </a:lnTo>
                  <a:lnTo>
                    <a:pt x="164" y="58"/>
                  </a:lnTo>
                  <a:lnTo>
                    <a:pt x="150" y="48"/>
                  </a:lnTo>
                  <a:lnTo>
                    <a:pt x="130" y="36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0" y="20"/>
                  </a:lnTo>
                  <a:lnTo>
                    <a:pt x="98" y="16"/>
                  </a:lnTo>
                  <a:lnTo>
                    <a:pt x="98" y="10"/>
                  </a:lnTo>
                  <a:lnTo>
                    <a:pt x="100" y="8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8" y="2"/>
                  </a:lnTo>
                  <a:lnTo>
                    <a:pt x="118" y="0"/>
                  </a:lnTo>
                  <a:lnTo>
                    <a:pt x="130" y="0"/>
                  </a:lnTo>
                  <a:lnTo>
                    <a:pt x="146" y="0"/>
                  </a:lnTo>
                  <a:lnTo>
                    <a:pt x="192" y="4"/>
                  </a:lnTo>
                  <a:lnTo>
                    <a:pt x="262" y="14"/>
                  </a:lnTo>
                  <a:lnTo>
                    <a:pt x="262" y="14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68" y="2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688" y="2181"/>
              <a:ext cx="516" cy="226"/>
            </a:xfrm>
            <a:custGeom>
              <a:avLst/>
              <a:gdLst>
                <a:gd name="T0" fmla="*/ 510 w 516"/>
                <a:gd name="T1" fmla="*/ 90 h 226"/>
                <a:gd name="T2" fmla="*/ 496 w 516"/>
                <a:gd name="T3" fmla="*/ 74 h 226"/>
                <a:gd name="T4" fmla="*/ 452 w 516"/>
                <a:gd name="T5" fmla="*/ 70 h 226"/>
                <a:gd name="T6" fmla="*/ 312 w 516"/>
                <a:gd name="T7" fmla="*/ 78 h 226"/>
                <a:gd name="T8" fmla="*/ 266 w 516"/>
                <a:gd name="T9" fmla="*/ 80 h 226"/>
                <a:gd name="T10" fmla="*/ 222 w 516"/>
                <a:gd name="T11" fmla="*/ 68 h 226"/>
                <a:gd name="T12" fmla="*/ 196 w 516"/>
                <a:gd name="T13" fmla="*/ 44 h 226"/>
                <a:gd name="T14" fmla="*/ 178 w 516"/>
                <a:gd name="T15" fmla="*/ 24 h 226"/>
                <a:gd name="T16" fmla="*/ 132 w 516"/>
                <a:gd name="T17" fmla="*/ 6 h 226"/>
                <a:gd name="T18" fmla="*/ 94 w 516"/>
                <a:gd name="T19" fmla="*/ 0 h 226"/>
                <a:gd name="T20" fmla="*/ 26 w 516"/>
                <a:gd name="T21" fmla="*/ 10 h 226"/>
                <a:gd name="T22" fmla="*/ 8 w 516"/>
                <a:gd name="T23" fmla="*/ 6 h 226"/>
                <a:gd name="T24" fmla="*/ 0 w 516"/>
                <a:gd name="T25" fmla="*/ 2 h 226"/>
                <a:gd name="T26" fmla="*/ 2 w 516"/>
                <a:gd name="T27" fmla="*/ 10 h 226"/>
                <a:gd name="T28" fmla="*/ 24 w 516"/>
                <a:gd name="T29" fmla="*/ 16 h 226"/>
                <a:gd name="T30" fmla="*/ 64 w 516"/>
                <a:gd name="T31" fmla="*/ 8 h 226"/>
                <a:gd name="T32" fmla="*/ 108 w 516"/>
                <a:gd name="T33" fmla="*/ 8 h 226"/>
                <a:gd name="T34" fmla="*/ 132 w 516"/>
                <a:gd name="T35" fmla="*/ 12 h 226"/>
                <a:gd name="T36" fmla="*/ 172 w 516"/>
                <a:gd name="T37" fmla="*/ 30 h 226"/>
                <a:gd name="T38" fmla="*/ 202 w 516"/>
                <a:gd name="T39" fmla="*/ 62 h 226"/>
                <a:gd name="T40" fmla="*/ 244 w 516"/>
                <a:gd name="T41" fmla="*/ 82 h 226"/>
                <a:gd name="T42" fmla="*/ 284 w 516"/>
                <a:gd name="T43" fmla="*/ 86 h 226"/>
                <a:gd name="T44" fmla="*/ 444 w 516"/>
                <a:gd name="T45" fmla="*/ 76 h 226"/>
                <a:gd name="T46" fmla="*/ 490 w 516"/>
                <a:gd name="T47" fmla="*/ 80 h 226"/>
                <a:gd name="T48" fmla="*/ 506 w 516"/>
                <a:gd name="T49" fmla="*/ 92 h 226"/>
                <a:gd name="T50" fmla="*/ 510 w 516"/>
                <a:gd name="T51" fmla="*/ 112 h 226"/>
                <a:gd name="T52" fmla="*/ 500 w 516"/>
                <a:gd name="T53" fmla="*/ 140 h 226"/>
                <a:gd name="T54" fmla="*/ 478 w 516"/>
                <a:gd name="T55" fmla="*/ 156 h 226"/>
                <a:gd name="T56" fmla="*/ 454 w 516"/>
                <a:gd name="T57" fmla="*/ 154 h 226"/>
                <a:gd name="T58" fmla="*/ 402 w 516"/>
                <a:gd name="T59" fmla="*/ 136 h 226"/>
                <a:gd name="T60" fmla="*/ 348 w 516"/>
                <a:gd name="T61" fmla="*/ 116 h 226"/>
                <a:gd name="T62" fmla="*/ 338 w 516"/>
                <a:gd name="T63" fmla="*/ 120 h 226"/>
                <a:gd name="T64" fmla="*/ 332 w 516"/>
                <a:gd name="T65" fmla="*/ 142 h 226"/>
                <a:gd name="T66" fmla="*/ 338 w 516"/>
                <a:gd name="T67" fmla="*/ 158 h 226"/>
                <a:gd name="T68" fmla="*/ 370 w 516"/>
                <a:gd name="T69" fmla="*/ 180 h 226"/>
                <a:gd name="T70" fmla="*/ 422 w 516"/>
                <a:gd name="T71" fmla="*/ 200 h 226"/>
                <a:gd name="T72" fmla="*/ 424 w 516"/>
                <a:gd name="T73" fmla="*/ 204 h 226"/>
                <a:gd name="T74" fmla="*/ 394 w 516"/>
                <a:gd name="T75" fmla="*/ 216 h 226"/>
                <a:gd name="T76" fmla="*/ 308 w 516"/>
                <a:gd name="T77" fmla="*/ 220 h 226"/>
                <a:gd name="T78" fmla="*/ 262 w 516"/>
                <a:gd name="T79" fmla="*/ 222 h 226"/>
                <a:gd name="T80" fmla="*/ 270 w 516"/>
                <a:gd name="T81" fmla="*/ 226 h 226"/>
                <a:gd name="T82" fmla="*/ 402 w 516"/>
                <a:gd name="T83" fmla="*/ 220 h 226"/>
                <a:gd name="T84" fmla="*/ 430 w 516"/>
                <a:gd name="T85" fmla="*/ 210 h 226"/>
                <a:gd name="T86" fmla="*/ 434 w 516"/>
                <a:gd name="T87" fmla="*/ 204 h 226"/>
                <a:gd name="T88" fmla="*/ 428 w 516"/>
                <a:gd name="T89" fmla="*/ 194 h 226"/>
                <a:gd name="T90" fmla="*/ 374 w 516"/>
                <a:gd name="T91" fmla="*/ 174 h 226"/>
                <a:gd name="T92" fmla="*/ 346 w 516"/>
                <a:gd name="T93" fmla="*/ 158 h 226"/>
                <a:gd name="T94" fmla="*/ 338 w 516"/>
                <a:gd name="T95" fmla="*/ 140 h 226"/>
                <a:gd name="T96" fmla="*/ 342 w 516"/>
                <a:gd name="T97" fmla="*/ 126 h 226"/>
                <a:gd name="T98" fmla="*/ 352 w 516"/>
                <a:gd name="T99" fmla="*/ 124 h 226"/>
                <a:gd name="T100" fmla="*/ 406 w 516"/>
                <a:gd name="T101" fmla="*/ 146 h 226"/>
                <a:gd name="T102" fmla="*/ 458 w 516"/>
                <a:gd name="T103" fmla="*/ 162 h 226"/>
                <a:gd name="T104" fmla="*/ 484 w 516"/>
                <a:gd name="T105" fmla="*/ 162 h 226"/>
                <a:gd name="T106" fmla="*/ 508 w 516"/>
                <a:gd name="T107" fmla="*/ 142 h 226"/>
                <a:gd name="T108" fmla="*/ 516 w 516"/>
                <a:gd name="T109" fmla="*/ 118 h 226"/>
                <a:gd name="T110" fmla="*/ 514 w 516"/>
                <a:gd name="T111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6" h="226">
                  <a:moveTo>
                    <a:pt x="514" y="100"/>
                  </a:moveTo>
                  <a:lnTo>
                    <a:pt x="514" y="100"/>
                  </a:lnTo>
                  <a:lnTo>
                    <a:pt x="510" y="90"/>
                  </a:lnTo>
                  <a:lnTo>
                    <a:pt x="504" y="82"/>
                  </a:lnTo>
                  <a:lnTo>
                    <a:pt x="496" y="74"/>
                  </a:lnTo>
                  <a:lnTo>
                    <a:pt x="496" y="74"/>
                  </a:lnTo>
                  <a:lnTo>
                    <a:pt x="488" y="72"/>
                  </a:lnTo>
                  <a:lnTo>
                    <a:pt x="478" y="70"/>
                  </a:lnTo>
                  <a:lnTo>
                    <a:pt x="452" y="70"/>
                  </a:lnTo>
                  <a:lnTo>
                    <a:pt x="418" y="72"/>
                  </a:lnTo>
                  <a:lnTo>
                    <a:pt x="382" y="74"/>
                  </a:lnTo>
                  <a:lnTo>
                    <a:pt x="312" y="78"/>
                  </a:lnTo>
                  <a:lnTo>
                    <a:pt x="284" y="80"/>
                  </a:lnTo>
                  <a:lnTo>
                    <a:pt x="266" y="80"/>
                  </a:lnTo>
                  <a:lnTo>
                    <a:pt x="266" y="80"/>
                  </a:lnTo>
                  <a:lnTo>
                    <a:pt x="248" y="76"/>
                  </a:lnTo>
                  <a:lnTo>
                    <a:pt x="234" y="72"/>
                  </a:lnTo>
                  <a:lnTo>
                    <a:pt x="222" y="68"/>
                  </a:lnTo>
                  <a:lnTo>
                    <a:pt x="214" y="62"/>
                  </a:lnTo>
                  <a:lnTo>
                    <a:pt x="202" y="52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8" y="34"/>
                  </a:lnTo>
                  <a:lnTo>
                    <a:pt x="178" y="24"/>
                  </a:lnTo>
                  <a:lnTo>
                    <a:pt x="166" y="18"/>
                  </a:lnTo>
                  <a:lnTo>
                    <a:pt x="156" y="12"/>
                  </a:lnTo>
                  <a:lnTo>
                    <a:pt x="132" y="6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94" y="0"/>
                  </a:lnTo>
                  <a:lnTo>
                    <a:pt x="80" y="0"/>
                  </a:lnTo>
                  <a:lnTo>
                    <a:pt x="50" y="6"/>
                  </a:lnTo>
                  <a:lnTo>
                    <a:pt x="26" y="10"/>
                  </a:lnTo>
                  <a:lnTo>
                    <a:pt x="16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4" y="16"/>
                  </a:lnTo>
                  <a:lnTo>
                    <a:pt x="24" y="16"/>
                  </a:lnTo>
                  <a:lnTo>
                    <a:pt x="36" y="14"/>
                  </a:lnTo>
                  <a:lnTo>
                    <a:pt x="50" y="12"/>
                  </a:lnTo>
                  <a:lnTo>
                    <a:pt x="64" y="8"/>
                  </a:lnTo>
                  <a:lnTo>
                    <a:pt x="78" y="6"/>
                  </a:lnTo>
                  <a:lnTo>
                    <a:pt x="92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22" y="10"/>
                  </a:lnTo>
                  <a:lnTo>
                    <a:pt x="132" y="12"/>
                  </a:lnTo>
                  <a:lnTo>
                    <a:pt x="144" y="16"/>
                  </a:lnTo>
                  <a:lnTo>
                    <a:pt x="158" y="22"/>
                  </a:lnTo>
                  <a:lnTo>
                    <a:pt x="172" y="30"/>
                  </a:lnTo>
                  <a:lnTo>
                    <a:pt x="186" y="44"/>
                  </a:lnTo>
                  <a:lnTo>
                    <a:pt x="202" y="62"/>
                  </a:lnTo>
                  <a:lnTo>
                    <a:pt x="202" y="62"/>
                  </a:lnTo>
                  <a:lnTo>
                    <a:pt x="210" y="70"/>
                  </a:lnTo>
                  <a:lnTo>
                    <a:pt x="226" y="76"/>
                  </a:lnTo>
                  <a:lnTo>
                    <a:pt x="244" y="82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84" y="86"/>
                  </a:lnTo>
                  <a:lnTo>
                    <a:pt x="310" y="84"/>
                  </a:lnTo>
                  <a:lnTo>
                    <a:pt x="376" y="80"/>
                  </a:lnTo>
                  <a:lnTo>
                    <a:pt x="444" y="76"/>
                  </a:lnTo>
                  <a:lnTo>
                    <a:pt x="472" y="76"/>
                  </a:lnTo>
                  <a:lnTo>
                    <a:pt x="490" y="80"/>
                  </a:lnTo>
                  <a:lnTo>
                    <a:pt x="490" y="80"/>
                  </a:lnTo>
                  <a:lnTo>
                    <a:pt x="494" y="82"/>
                  </a:lnTo>
                  <a:lnTo>
                    <a:pt x="500" y="86"/>
                  </a:lnTo>
                  <a:lnTo>
                    <a:pt x="506" y="92"/>
                  </a:lnTo>
                  <a:lnTo>
                    <a:pt x="508" y="100"/>
                  </a:lnTo>
                  <a:lnTo>
                    <a:pt x="508" y="100"/>
                  </a:lnTo>
                  <a:lnTo>
                    <a:pt x="510" y="112"/>
                  </a:lnTo>
                  <a:lnTo>
                    <a:pt x="508" y="124"/>
                  </a:lnTo>
                  <a:lnTo>
                    <a:pt x="506" y="132"/>
                  </a:lnTo>
                  <a:lnTo>
                    <a:pt x="500" y="140"/>
                  </a:lnTo>
                  <a:lnTo>
                    <a:pt x="496" y="148"/>
                  </a:lnTo>
                  <a:lnTo>
                    <a:pt x="490" y="152"/>
                  </a:lnTo>
                  <a:lnTo>
                    <a:pt x="478" y="156"/>
                  </a:lnTo>
                  <a:lnTo>
                    <a:pt x="478" y="156"/>
                  </a:lnTo>
                  <a:lnTo>
                    <a:pt x="466" y="156"/>
                  </a:lnTo>
                  <a:lnTo>
                    <a:pt x="454" y="154"/>
                  </a:lnTo>
                  <a:lnTo>
                    <a:pt x="432" y="148"/>
                  </a:lnTo>
                  <a:lnTo>
                    <a:pt x="432" y="148"/>
                  </a:lnTo>
                  <a:lnTo>
                    <a:pt x="402" y="136"/>
                  </a:lnTo>
                  <a:lnTo>
                    <a:pt x="380" y="126"/>
                  </a:lnTo>
                  <a:lnTo>
                    <a:pt x="364" y="120"/>
                  </a:lnTo>
                  <a:lnTo>
                    <a:pt x="348" y="116"/>
                  </a:lnTo>
                  <a:lnTo>
                    <a:pt x="348" y="116"/>
                  </a:lnTo>
                  <a:lnTo>
                    <a:pt x="342" y="116"/>
                  </a:lnTo>
                  <a:lnTo>
                    <a:pt x="338" y="120"/>
                  </a:lnTo>
                  <a:lnTo>
                    <a:pt x="334" y="124"/>
                  </a:lnTo>
                  <a:lnTo>
                    <a:pt x="334" y="130"/>
                  </a:lnTo>
                  <a:lnTo>
                    <a:pt x="332" y="14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8" y="158"/>
                  </a:lnTo>
                  <a:lnTo>
                    <a:pt x="344" y="166"/>
                  </a:lnTo>
                  <a:lnTo>
                    <a:pt x="356" y="174"/>
                  </a:lnTo>
                  <a:lnTo>
                    <a:pt x="370" y="180"/>
                  </a:lnTo>
                  <a:lnTo>
                    <a:pt x="370" y="180"/>
                  </a:lnTo>
                  <a:lnTo>
                    <a:pt x="394" y="190"/>
                  </a:lnTo>
                  <a:lnTo>
                    <a:pt x="422" y="200"/>
                  </a:lnTo>
                  <a:lnTo>
                    <a:pt x="422" y="200"/>
                  </a:lnTo>
                  <a:lnTo>
                    <a:pt x="424" y="202"/>
                  </a:lnTo>
                  <a:lnTo>
                    <a:pt x="424" y="204"/>
                  </a:lnTo>
                  <a:lnTo>
                    <a:pt x="420" y="208"/>
                  </a:lnTo>
                  <a:lnTo>
                    <a:pt x="410" y="212"/>
                  </a:lnTo>
                  <a:lnTo>
                    <a:pt x="394" y="216"/>
                  </a:lnTo>
                  <a:lnTo>
                    <a:pt x="394" y="216"/>
                  </a:lnTo>
                  <a:lnTo>
                    <a:pt x="352" y="218"/>
                  </a:lnTo>
                  <a:lnTo>
                    <a:pt x="308" y="220"/>
                  </a:lnTo>
                  <a:lnTo>
                    <a:pt x="262" y="218"/>
                  </a:lnTo>
                  <a:lnTo>
                    <a:pt x="262" y="218"/>
                  </a:lnTo>
                  <a:lnTo>
                    <a:pt x="262" y="222"/>
                  </a:lnTo>
                  <a:lnTo>
                    <a:pt x="264" y="224"/>
                  </a:lnTo>
                  <a:lnTo>
                    <a:pt x="270" y="226"/>
                  </a:lnTo>
                  <a:lnTo>
                    <a:pt x="270" y="226"/>
                  </a:lnTo>
                  <a:lnTo>
                    <a:pt x="340" y="226"/>
                  </a:lnTo>
                  <a:lnTo>
                    <a:pt x="386" y="222"/>
                  </a:lnTo>
                  <a:lnTo>
                    <a:pt x="402" y="220"/>
                  </a:lnTo>
                  <a:lnTo>
                    <a:pt x="416" y="218"/>
                  </a:lnTo>
                  <a:lnTo>
                    <a:pt x="424" y="214"/>
                  </a:lnTo>
                  <a:lnTo>
                    <a:pt x="430" y="210"/>
                  </a:lnTo>
                  <a:lnTo>
                    <a:pt x="430" y="210"/>
                  </a:lnTo>
                  <a:lnTo>
                    <a:pt x="432" y="206"/>
                  </a:lnTo>
                  <a:lnTo>
                    <a:pt x="434" y="204"/>
                  </a:lnTo>
                  <a:lnTo>
                    <a:pt x="434" y="200"/>
                  </a:lnTo>
                  <a:lnTo>
                    <a:pt x="432" y="198"/>
                  </a:lnTo>
                  <a:lnTo>
                    <a:pt x="428" y="194"/>
                  </a:lnTo>
                  <a:lnTo>
                    <a:pt x="424" y="192"/>
                  </a:lnTo>
                  <a:lnTo>
                    <a:pt x="424" y="192"/>
                  </a:lnTo>
                  <a:lnTo>
                    <a:pt x="374" y="174"/>
                  </a:lnTo>
                  <a:lnTo>
                    <a:pt x="358" y="166"/>
                  </a:lnTo>
                  <a:lnTo>
                    <a:pt x="346" y="158"/>
                  </a:lnTo>
                  <a:lnTo>
                    <a:pt x="346" y="158"/>
                  </a:lnTo>
                  <a:lnTo>
                    <a:pt x="344" y="156"/>
                  </a:lnTo>
                  <a:lnTo>
                    <a:pt x="340" y="152"/>
                  </a:lnTo>
                  <a:lnTo>
                    <a:pt x="338" y="140"/>
                  </a:lnTo>
                  <a:lnTo>
                    <a:pt x="338" y="134"/>
                  </a:lnTo>
                  <a:lnTo>
                    <a:pt x="340" y="130"/>
                  </a:lnTo>
                  <a:lnTo>
                    <a:pt x="342" y="126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52" y="124"/>
                  </a:lnTo>
                  <a:lnTo>
                    <a:pt x="360" y="126"/>
                  </a:lnTo>
                  <a:lnTo>
                    <a:pt x="380" y="134"/>
                  </a:lnTo>
                  <a:lnTo>
                    <a:pt x="406" y="146"/>
                  </a:lnTo>
                  <a:lnTo>
                    <a:pt x="436" y="156"/>
                  </a:lnTo>
                  <a:lnTo>
                    <a:pt x="436" y="156"/>
                  </a:lnTo>
                  <a:lnTo>
                    <a:pt x="458" y="162"/>
                  </a:lnTo>
                  <a:lnTo>
                    <a:pt x="468" y="164"/>
                  </a:lnTo>
                  <a:lnTo>
                    <a:pt x="476" y="164"/>
                  </a:lnTo>
                  <a:lnTo>
                    <a:pt x="484" y="162"/>
                  </a:lnTo>
                  <a:lnTo>
                    <a:pt x="492" y="158"/>
                  </a:lnTo>
                  <a:lnTo>
                    <a:pt x="500" y="150"/>
                  </a:lnTo>
                  <a:lnTo>
                    <a:pt x="508" y="142"/>
                  </a:lnTo>
                  <a:lnTo>
                    <a:pt x="508" y="142"/>
                  </a:lnTo>
                  <a:lnTo>
                    <a:pt x="512" y="130"/>
                  </a:lnTo>
                  <a:lnTo>
                    <a:pt x="516" y="118"/>
                  </a:lnTo>
                  <a:lnTo>
                    <a:pt x="516" y="108"/>
                  </a:lnTo>
                  <a:lnTo>
                    <a:pt x="514" y="100"/>
                  </a:lnTo>
                  <a:lnTo>
                    <a:pt x="514" y="10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304" y="2323"/>
              <a:ext cx="78" cy="70"/>
            </a:xfrm>
            <a:custGeom>
              <a:avLst/>
              <a:gdLst>
                <a:gd name="T0" fmla="*/ 78 w 78"/>
                <a:gd name="T1" fmla="*/ 20 h 70"/>
                <a:gd name="T2" fmla="*/ 78 w 78"/>
                <a:gd name="T3" fmla="*/ 20 h 70"/>
                <a:gd name="T4" fmla="*/ 64 w 78"/>
                <a:gd name="T5" fmla="*/ 32 h 70"/>
                <a:gd name="T6" fmla="*/ 54 w 78"/>
                <a:gd name="T7" fmla="*/ 40 h 70"/>
                <a:gd name="T8" fmla="*/ 50 w 78"/>
                <a:gd name="T9" fmla="*/ 44 h 70"/>
                <a:gd name="T10" fmla="*/ 50 w 78"/>
                <a:gd name="T11" fmla="*/ 46 h 70"/>
                <a:gd name="T12" fmla="*/ 50 w 78"/>
                <a:gd name="T13" fmla="*/ 46 h 70"/>
                <a:gd name="T14" fmla="*/ 50 w 78"/>
                <a:gd name="T15" fmla="*/ 54 h 70"/>
                <a:gd name="T16" fmla="*/ 50 w 78"/>
                <a:gd name="T17" fmla="*/ 60 h 70"/>
                <a:gd name="T18" fmla="*/ 50 w 78"/>
                <a:gd name="T19" fmla="*/ 60 h 70"/>
                <a:gd name="T20" fmla="*/ 50 w 78"/>
                <a:gd name="T21" fmla="*/ 62 h 70"/>
                <a:gd name="T22" fmla="*/ 48 w 78"/>
                <a:gd name="T23" fmla="*/ 66 h 70"/>
                <a:gd name="T24" fmla="*/ 46 w 78"/>
                <a:gd name="T25" fmla="*/ 68 h 70"/>
                <a:gd name="T26" fmla="*/ 46 w 78"/>
                <a:gd name="T27" fmla="*/ 68 h 70"/>
                <a:gd name="T28" fmla="*/ 44 w 78"/>
                <a:gd name="T29" fmla="*/ 68 h 70"/>
                <a:gd name="T30" fmla="*/ 42 w 78"/>
                <a:gd name="T31" fmla="*/ 68 h 70"/>
                <a:gd name="T32" fmla="*/ 36 w 78"/>
                <a:gd name="T33" fmla="*/ 66 h 70"/>
                <a:gd name="T34" fmla="*/ 36 w 78"/>
                <a:gd name="T35" fmla="*/ 66 h 70"/>
                <a:gd name="T36" fmla="*/ 32 w 78"/>
                <a:gd name="T37" fmla="*/ 70 h 70"/>
                <a:gd name="T38" fmla="*/ 30 w 78"/>
                <a:gd name="T39" fmla="*/ 70 h 70"/>
                <a:gd name="T40" fmla="*/ 24 w 78"/>
                <a:gd name="T41" fmla="*/ 70 h 70"/>
                <a:gd name="T42" fmla="*/ 24 w 78"/>
                <a:gd name="T43" fmla="*/ 70 h 70"/>
                <a:gd name="T44" fmla="*/ 20 w 78"/>
                <a:gd name="T45" fmla="*/ 68 h 70"/>
                <a:gd name="T46" fmla="*/ 18 w 78"/>
                <a:gd name="T47" fmla="*/ 66 h 70"/>
                <a:gd name="T48" fmla="*/ 18 w 78"/>
                <a:gd name="T49" fmla="*/ 66 h 70"/>
                <a:gd name="T50" fmla="*/ 14 w 78"/>
                <a:gd name="T51" fmla="*/ 66 h 70"/>
                <a:gd name="T52" fmla="*/ 10 w 78"/>
                <a:gd name="T53" fmla="*/ 64 h 70"/>
                <a:gd name="T54" fmla="*/ 10 w 78"/>
                <a:gd name="T55" fmla="*/ 64 h 70"/>
                <a:gd name="T56" fmla="*/ 4 w 78"/>
                <a:gd name="T57" fmla="*/ 60 h 70"/>
                <a:gd name="T58" fmla="*/ 2 w 78"/>
                <a:gd name="T59" fmla="*/ 56 h 70"/>
                <a:gd name="T60" fmla="*/ 2 w 78"/>
                <a:gd name="T61" fmla="*/ 56 h 70"/>
                <a:gd name="T62" fmla="*/ 0 w 78"/>
                <a:gd name="T63" fmla="*/ 52 h 70"/>
                <a:gd name="T64" fmla="*/ 0 w 78"/>
                <a:gd name="T65" fmla="*/ 46 h 70"/>
                <a:gd name="T66" fmla="*/ 0 w 78"/>
                <a:gd name="T67" fmla="*/ 46 h 70"/>
                <a:gd name="T68" fmla="*/ 4 w 78"/>
                <a:gd name="T69" fmla="*/ 42 h 70"/>
                <a:gd name="T70" fmla="*/ 12 w 78"/>
                <a:gd name="T71" fmla="*/ 38 h 70"/>
                <a:gd name="T72" fmla="*/ 20 w 78"/>
                <a:gd name="T73" fmla="*/ 34 h 70"/>
                <a:gd name="T74" fmla="*/ 24 w 78"/>
                <a:gd name="T75" fmla="*/ 0 h 70"/>
                <a:gd name="T76" fmla="*/ 78 w 78"/>
                <a:gd name="T77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70">
                  <a:moveTo>
                    <a:pt x="78" y="20"/>
                  </a:moveTo>
                  <a:lnTo>
                    <a:pt x="78" y="20"/>
                  </a:lnTo>
                  <a:lnTo>
                    <a:pt x="64" y="32"/>
                  </a:lnTo>
                  <a:lnTo>
                    <a:pt x="54" y="40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54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48" y="66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2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20" y="68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4" y="60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42"/>
                  </a:lnTo>
                  <a:lnTo>
                    <a:pt x="12" y="38"/>
                  </a:lnTo>
                  <a:lnTo>
                    <a:pt x="20" y="34"/>
                  </a:lnTo>
                  <a:lnTo>
                    <a:pt x="24" y="0"/>
                  </a:lnTo>
                  <a:lnTo>
                    <a:pt x="78" y="20"/>
                  </a:lnTo>
                  <a:close/>
                </a:path>
              </a:pathLst>
            </a:custGeom>
            <a:solidFill>
              <a:srgbClr val="1B0F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316" y="2253"/>
              <a:ext cx="74" cy="102"/>
            </a:xfrm>
            <a:custGeom>
              <a:avLst/>
              <a:gdLst>
                <a:gd name="T0" fmla="*/ 74 w 74"/>
                <a:gd name="T1" fmla="*/ 98 h 102"/>
                <a:gd name="T2" fmla="*/ 74 w 74"/>
                <a:gd name="T3" fmla="*/ 98 h 102"/>
                <a:gd name="T4" fmla="*/ 72 w 74"/>
                <a:gd name="T5" fmla="*/ 100 h 102"/>
                <a:gd name="T6" fmla="*/ 64 w 74"/>
                <a:gd name="T7" fmla="*/ 102 h 102"/>
                <a:gd name="T8" fmla="*/ 56 w 74"/>
                <a:gd name="T9" fmla="*/ 102 h 102"/>
                <a:gd name="T10" fmla="*/ 46 w 74"/>
                <a:gd name="T11" fmla="*/ 102 h 102"/>
                <a:gd name="T12" fmla="*/ 32 w 74"/>
                <a:gd name="T13" fmla="*/ 100 h 102"/>
                <a:gd name="T14" fmla="*/ 12 w 74"/>
                <a:gd name="T15" fmla="*/ 96 h 102"/>
                <a:gd name="T16" fmla="*/ 12 w 74"/>
                <a:gd name="T17" fmla="*/ 96 h 102"/>
                <a:gd name="T18" fmla="*/ 10 w 74"/>
                <a:gd name="T19" fmla="*/ 94 h 102"/>
                <a:gd name="T20" fmla="*/ 6 w 74"/>
                <a:gd name="T21" fmla="*/ 92 h 102"/>
                <a:gd name="T22" fmla="*/ 2 w 74"/>
                <a:gd name="T23" fmla="*/ 82 h 102"/>
                <a:gd name="T24" fmla="*/ 0 w 74"/>
                <a:gd name="T25" fmla="*/ 70 h 102"/>
                <a:gd name="T26" fmla="*/ 0 w 74"/>
                <a:gd name="T27" fmla="*/ 58 h 102"/>
                <a:gd name="T28" fmla="*/ 0 w 74"/>
                <a:gd name="T29" fmla="*/ 58 h 102"/>
                <a:gd name="T30" fmla="*/ 12 w 74"/>
                <a:gd name="T31" fmla="*/ 8 h 102"/>
                <a:gd name="T32" fmla="*/ 12 w 74"/>
                <a:gd name="T33" fmla="*/ 8 h 102"/>
                <a:gd name="T34" fmla="*/ 14 w 74"/>
                <a:gd name="T35" fmla="*/ 4 h 102"/>
                <a:gd name="T36" fmla="*/ 16 w 74"/>
                <a:gd name="T37" fmla="*/ 0 h 102"/>
                <a:gd name="T38" fmla="*/ 24 w 74"/>
                <a:gd name="T39" fmla="*/ 10 h 102"/>
                <a:gd name="T40" fmla="*/ 74 w 74"/>
                <a:gd name="T41" fmla="*/ 9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" h="102">
                  <a:moveTo>
                    <a:pt x="74" y="98"/>
                  </a:moveTo>
                  <a:lnTo>
                    <a:pt x="74" y="98"/>
                  </a:lnTo>
                  <a:lnTo>
                    <a:pt x="72" y="100"/>
                  </a:lnTo>
                  <a:lnTo>
                    <a:pt x="64" y="102"/>
                  </a:lnTo>
                  <a:lnTo>
                    <a:pt x="56" y="102"/>
                  </a:lnTo>
                  <a:lnTo>
                    <a:pt x="46" y="102"/>
                  </a:lnTo>
                  <a:lnTo>
                    <a:pt x="32" y="100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0" y="94"/>
                  </a:lnTo>
                  <a:lnTo>
                    <a:pt x="6" y="92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6" y="0"/>
                  </a:lnTo>
                  <a:lnTo>
                    <a:pt x="24" y="10"/>
                  </a:lnTo>
                  <a:lnTo>
                    <a:pt x="74" y="98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402" y="1977"/>
              <a:ext cx="72" cy="174"/>
            </a:xfrm>
            <a:custGeom>
              <a:avLst/>
              <a:gdLst>
                <a:gd name="T0" fmla="*/ 0 w 72"/>
                <a:gd name="T1" fmla="*/ 174 h 174"/>
                <a:gd name="T2" fmla="*/ 0 w 72"/>
                <a:gd name="T3" fmla="*/ 174 h 174"/>
                <a:gd name="T4" fmla="*/ 24 w 72"/>
                <a:gd name="T5" fmla="*/ 138 h 174"/>
                <a:gd name="T6" fmla="*/ 24 w 72"/>
                <a:gd name="T7" fmla="*/ 138 h 174"/>
                <a:gd name="T8" fmla="*/ 28 w 72"/>
                <a:gd name="T9" fmla="*/ 130 h 174"/>
                <a:gd name="T10" fmla="*/ 34 w 72"/>
                <a:gd name="T11" fmla="*/ 116 h 174"/>
                <a:gd name="T12" fmla="*/ 40 w 72"/>
                <a:gd name="T13" fmla="*/ 102 h 174"/>
                <a:gd name="T14" fmla="*/ 44 w 72"/>
                <a:gd name="T15" fmla="*/ 84 h 174"/>
                <a:gd name="T16" fmla="*/ 44 w 72"/>
                <a:gd name="T17" fmla="*/ 84 h 174"/>
                <a:gd name="T18" fmla="*/ 44 w 72"/>
                <a:gd name="T19" fmla="*/ 68 h 174"/>
                <a:gd name="T20" fmla="*/ 44 w 72"/>
                <a:gd name="T21" fmla="*/ 52 h 174"/>
                <a:gd name="T22" fmla="*/ 38 w 72"/>
                <a:gd name="T23" fmla="*/ 24 h 174"/>
                <a:gd name="T24" fmla="*/ 38 w 72"/>
                <a:gd name="T25" fmla="*/ 24 h 174"/>
                <a:gd name="T26" fmla="*/ 38 w 72"/>
                <a:gd name="T27" fmla="*/ 16 h 174"/>
                <a:gd name="T28" fmla="*/ 40 w 72"/>
                <a:gd name="T29" fmla="*/ 10 h 174"/>
                <a:gd name="T30" fmla="*/ 42 w 72"/>
                <a:gd name="T31" fmla="*/ 2 h 174"/>
                <a:gd name="T32" fmla="*/ 44 w 72"/>
                <a:gd name="T33" fmla="*/ 0 h 174"/>
                <a:gd name="T34" fmla="*/ 44 w 72"/>
                <a:gd name="T35" fmla="*/ 0 h 174"/>
                <a:gd name="T36" fmla="*/ 48 w 72"/>
                <a:gd name="T37" fmla="*/ 2 h 174"/>
                <a:gd name="T38" fmla="*/ 54 w 72"/>
                <a:gd name="T39" fmla="*/ 10 h 174"/>
                <a:gd name="T40" fmla="*/ 58 w 72"/>
                <a:gd name="T41" fmla="*/ 20 h 174"/>
                <a:gd name="T42" fmla="*/ 64 w 72"/>
                <a:gd name="T43" fmla="*/ 32 h 174"/>
                <a:gd name="T44" fmla="*/ 70 w 72"/>
                <a:gd name="T45" fmla="*/ 60 h 174"/>
                <a:gd name="T46" fmla="*/ 72 w 72"/>
                <a:gd name="T47" fmla="*/ 72 h 174"/>
                <a:gd name="T48" fmla="*/ 70 w 72"/>
                <a:gd name="T49" fmla="*/ 82 h 174"/>
                <a:gd name="T50" fmla="*/ 70 w 72"/>
                <a:gd name="T51" fmla="*/ 82 h 174"/>
                <a:gd name="T52" fmla="*/ 60 w 72"/>
                <a:gd name="T53" fmla="*/ 142 h 174"/>
                <a:gd name="T54" fmla="*/ 60 w 72"/>
                <a:gd name="T55" fmla="*/ 142 h 174"/>
                <a:gd name="T56" fmla="*/ 60 w 72"/>
                <a:gd name="T57" fmla="*/ 156 h 174"/>
                <a:gd name="T58" fmla="*/ 62 w 72"/>
                <a:gd name="T59" fmla="*/ 168 h 174"/>
                <a:gd name="T60" fmla="*/ 0 w 72"/>
                <a:gd name="T6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174">
                  <a:moveTo>
                    <a:pt x="0" y="174"/>
                  </a:moveTo>
                  <a:lnTo>
                    <a:pt x="0" y="174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28" y="130"/>
                  </a:lnTo>
                  <a:lnTo>
                    <a:pt x="34" y="116"/>
                  </a:lnTo>
                  <a:lnTo>
                    <a:pt x="40" y="102"/>
                  </a:lnTo>
                  <a:lnTo>
                    <a:pt x="44" y="84"/>
                  </a:lnTo>
                  <a:lnTo>
                    <a:pt x="44" y="84"/>
                  </a:lnTo>
                  <a:lnTo>
                    <a:pt x="44" y="68"/>
                  </a:lnTo>
                  <a:lnTo>
                    <a:pt x="44" y="5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16"/>
                  </a:lnTo>
                  <a:lnTo>
                    <a:pt x="40" y="10"/>
                  </a:lnTo>
                  <a:lnTo>
                    <a:pt x="42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4" y="10"/>
                  </a:lnTo>
                  <a:lnTo>
                    <a:pt x="58" y="20"/>
                  </a:lnTo>
                  <a:lnTo>
                    <a:pt x="64" y="32"/>
                  </a:lnTo>
                  <a:lnTo>
                    <a:pt x="70" y="60"/>
                  </a:lnTo>
                  <a:lnTo>
                    <a:pt x="72" y="72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60" y="142"/>
                  </a:lnTo>
                  <a:lnTo>
                    <a:pt x="60" y="142"/>
                  </a:lnTo>
                  <a:lnTo>
                    <a:pt x="60" y="156"/>
                  </a:lnTo>
                  <a:lnTo>
                    <a:pt x="62" y="168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55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542" y="2345"/>
              <a:ext cx="76" cy="100"/>
            </a:xfrm>
            <a:custGeom>
              <a:avLst/>
              <a:gdLst>
                <a:gd name="T0" fmla="*/ 72 w 76"/>
                <a:gd name="T1" fmla="*/ 66 h 100"/>
                <a:gd name="T2" fmla="*/ 72 w 76"/>
                <a:gd name="T3" fmla="*/ 66 h 100"/>
                <a:gd name="T4" fmla="*/ 66 w 76"/>
                <a:gd name="T5" fmla="*/ 74 h 100"/>
                <a:gd name="T6" fmla="*/ 58 w 76"/>
                <a:gd name="T7" fmla="*/ 82 h 100"/>
                <a:gd name="T8" fmla="*/ 58 w 76"/>
                <a:gd name="T9" fmla="*/ 82 h 100"/>
                <a:gd name="T10" fmla="*/ 50 w 76"/>
                <a:gd name="T11" fmla="*/ 86 h 100"/>
                <a:gd name="T12" fmla="*/ 36 w 76"/>
                <a:gd name="T13" fmla="*/ 94 h 100"/>
                <a:gd name="T14" fmla="*/ 18 w 76"/>
                <a:gd name="T15" fmla="*/ 100 h 100"/>
                <a:gd name="T16" fmla="*/ 0 w 76"/>
                <a:gd name="T17" fmla="*/ 92 h 100"/>
                <a:gd name="T18" fmla="*/ 50 w 76"/>
                <a:gd name="T19" fmla="*/ 2 h 100"/>
                <a:gd name="T20" fmla="*/ 74 w 76"/>
                <a:gd name="T21" fmla="*/ 0 h 100"/>
                <a:gd name="T22" fmla="*/ 74 w 76"/>
                <a:gd name="T23" fmla="*/ 0 h 100"/>
                <a:gd name="T24" fmla="*/ 76 w 76"/>
                <a:gd name="T25" fmla="*/ 26 h 100"/>
                <a:gd name="T26" fmla="*/ 76 w 76"/>
                <a:gd name="T27" fmla="*/ 48 h 100"/>
                <a:gd name="T28" fmla="*/ 74 w 76"/>
                <a:gd name="T29" fmla="*/ 58 h 100"/>
                <a:gd name="T30" fmla="*/ 72 w 76"/>
                <a:gd name="T31" fmla="*/ 66 h 100"/>
                <a:gd name="T32" fmla="*/ 72 w 76"/>
                <a:gd name="T33" fmla="*/ 6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00">
                  <a:moveTo>
                    <a:pt x="72" y="66"/>
                  </a:moveTo>
                  <a:lnTo>
                    <a:pt x="72" y="66"/>
                  </a:lnTo>
                  <a:lnTo>
                    <a:pt x="66" y="7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6"/>
                  </a:lnTo>
                  <a:lnTo>
                    <a:pt x="36" y="94"/>
                  </a:lnTo>
                  <a:lnTo>
                    <a:pt x="18" y="100"/>
                  </a:lnTo>
                  <a:lnTo>
                    <a:pt x="0" y="92"/>
                  </a:lnTo>
                  <a:lnTo>
                    <a:pt x="50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6" y="26"/>
                  </a:lnTo>
                  <a:lnTo>
                    <a:pt x="76" y="48"/>
                  </a:lnTo>
                  <a:lnTo>
                    <a:pt x="74" y="58"/>
                  </a:lnTo>
                  <a:lnTo>
                    <a:pt x="72" y="66"/>
                  </a:lnTo>
                  <a:lnTo>
                    <a:pt x="72" y="66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326" y="2131"/>
              <a:ext cx="324" cy="400"/>
            </a:xfrm>
            <a:custGeom>
              <a:avLst/>
              <a:gdLst>
                <a:gd name="T0" fmla="*/ 212 w 324"/>
                <a:gd name="T1" fmla="*/ 68 h 400"/>
                <a:gd name="T2" fmla="*/ 190 w 324"/>
                <a:gd name="T3" fmla="*/ 42 h 400"/>
                <a:gd name="T4" fmla="*/ 156 w 324"/>
                <a:gd name="T5" fmla="*/ 10 h 400"/>
                <a:gd name="T6" fmla="*/ 146 w 324"/>
                <a:gd name="T7" fmla="*/ 4 h 400"/>
                <a:gd name="T8" fmla="*/ 124 w 324"/>
                <a:gd name="T9" fmla="*/ 0 h 400"/>
                <a:gd name="T10" fmla="*/ 110 w 324"/>
                <a:gd name="T11" fmla="*/ 2 h 400"/>
                <a:gd name="T12" fmla="*/ 78 w 324"/>
                <a:gd name="T13" fmla="*/ 16 h 400"/>
                <a:gd name="T14" fmla="*/ 64 w 324"/>
                <a:gd name="T15" fmla="*/ 28 h 400"/>
                <a:gd name="T16" fmla="*/ 20 w 324"/>
                <a:gd name="T17" fmla="*/ 74 h 400"/>
                <a:gd name="T18" fmla="*/ 8 w 324"/>
                <a:gd name="T19" fmla="*/ 90 h 400"/>
                <a:gd name="T20" fmla="*/ 2 w 324"/>
                <a:gd name="T21" fmla="*/ 106 h 400"/>
                <a:gd name="T22" fmla="*/ 0 w 324"/>
                <a:gd name="T23" fmla="*/ 140 h 400"/>
                <a:gd name="T24" fmla="*/ 10 w 324"/>
                <a:gd name="T25" fmla="*/ 170 h 400"/>
                <a:gd name="T26" fmla="*/ 20 w 324"/>
                <a:gd name="T27" fmla="*/ 192 h 400"/>
                <a:gd name="T28" fmla="*/ 26 w 324"/>
                <a:gd name="T29" fmla="*/ 198 h 400"/>
                <a:gd name="T30" fmla="*/ 54 w 324"/>
                <a:gd name="T31" fmla="*/ 216 h 400"/>
                <a:gd name="T32" fmla="*/ 90 w 324"/>
                <a:gd name="T33" fmla="*/ 230 h 400"/>
                <a:gd name="T34" fmla="*/ 134 w 324"/>
                <a:gd name="T35" fmla="*/ 254 h 400"/>
                <a:gd name="T36" fmla="*/ 158 w 324"/>
                <a:gd name="T37" fmla="*/ 270 h 400"/>
                <a:gd name="T38" fmla="*/ 158 w 324"/>
                <a:gd name="T39" fmla="*/ 276 h 400"/>
                <a:gd name="T40" fmla="*/ 164 w 324"/>
                <a:gd name="T41" fmla="*/ 294 h 400"/>
                <a:gd name="T42" fmla="*/ 174 w 324"/>
                <a:gd name="T43" fmla="*/ 308 h 400"/>
                <a:gd name="T44" fmla="*/ 206 w 324"/>
                <a:gd name="T45" fmla="*/ 344 h 400"/>
                <a:gd name="T46" fmla="*/ 222 w 324"/>
                <a:gd name="T47" fmla="*/ 356 h 400"/>
                <a:gd name="T48" fmla="*/ 224 w 324"/>
                <a:gd name="T49" fmla="*/ 364 h 400"/>
                <a:gd name="T50" fmla="*/ 230 w 324"/>
                <a:gd name="T51" fmla="*/ 374 h 400"/>
                <a:gd name="T52" fmla="*/ 238 w 324"/>
                <a:gd name="T53" fmla="*/ 380 h 400"/>
                <a:gd name="T54" fmla="*/ 252 w 324"/>
                <a:gd name="T55" fmla="*/ 384 h 400"/>
                <a:gd name="T56" fmla="*/ 256 w 324"/>
                <a:gd name="T57" fmla="*/ 390 h 400"/>
                <a:gd name="T58" fmla="*/ 266 w 324"/>
                <a:gd name="T59" fmla="*/ 396 h 400"/>
                <a:gd name="T60" fmla="*/ 270 w 324"/>
                <a:gd name="T61" fmla="*/ 396 h 400"/>
                <a:gd name="T62" fmla="*/ 274 w 324"/>
                <a:gd name="T63" fmla="*/ 396 h 400"/>
                <a:gd name="T64" fmla="*/ 278 w 324"/>
                <a:gd name="T65" fmla="*/ 396 h 400"/>
                <a:gd name="T66" fmla="*/ 298 w 324"/>
                <a:gd name="T67" fmla="*/ 400 h 400"/>
                <a:gd name="T68" fmla="*/ 302 w 324"/>
                <a:gd name="T69" fmla="*/ 400 h 400"/>
                <a:gd name="T70" fmla="*/ 306 w 324"/>
                <a:gd name="T71" fmla="*/ 394 h 400"/>
                <a:gd name="T72" fmla="*/ 310 w 324"/>
                <a:gd name="T73" fmla="*/ 394 h 400"/>
                <a:gd name="T74" fmla="*/ 316 w 324"/>
                <a:gd name="T75" fmla="*/ 396 h 400"/>
                <a:gd name="T76" fmla="*/ 322 w 324"/>
                <a:gd name="T77" fmla="*/ 394 h 400"/>
                <a:gd name="T78" fmla="*/ 324 w 324"/>
                <a:gd name="T79" fmla="*/ 390 h 400"/>
                <a:gd name="T80" fmla="*/ 322 w 324"/>
                <a:gd name="T81" fmla="*/ 382 h 400"/>
                <a:gd name="T82" fmla="*/ 320 w 324"/>
                <a:gd name="T83" fmla="*/ 380 h 400"/>
                <a:gd name="T84" fmla="*/ 322 w 324"/>
                <a:gd name="T85" fmla="*/ 376 h 400"/>
                <a:gd name="T86" fmla="*/ 320 w 324"/>
                <a:gd name="T87" fmla="*/ 372 h 400"/>
                <a:gd name="T88" fmla="*/ 306 w 324"/>
                <a:gd name="T89" fmla="*/ 362 h 400"/>
                <a:gd name="T90" fmla="*/ 290 w 324"/>
                <a:gd name="T91" fmla="*/ 354 h 400"/>
                <a:gd name="T92" fmla="*/ 266 w 324"/>
                <a:gd name="T93" fmla="*/ 328 h 400"/>
                <a:gd name="T94" fmla="*/ 242 w 324"/>
                <a:gd name="T95" fmla="*/ 278 h 400"/>
                <a:gd name="T96" fmla="*/ 278 w 324"/>
                <a:gd name="T97" fmla="*/ 14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" h="400">
                  <a:moveTo>
                    <a:pt x="212" y="68"/>
                  </a:moveTo>
                  <a:lnTo>
                    <a:pt x="212" y="68"/>
                  </a:lnTo>
                  <a:lnTo>
                    <a:pt x="206" y="60"/>
                  </a:lnTo>
                  <a:lnTo>
                    <a:pt x="190" y="42"/>
                  </a:lnTo>
                  <a:lnTo>
                    <a:pt x="168" y="20"/>
                  </a:lnTo>
                  <a:lnTo>
                    <a:pt x="156" y="10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34" y="2"/>
                  </a:lnTo>
                  <a:lnTo>
                    <a:pt x="124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96" y="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64" y="28"/>
                  </a:lnTo>
                  <a:lnTo>
                    <a:pt x="42" y="50"/>
                  </a:lnTo>
                  <a:lnTo>
                    <a:pt x="20" y="74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4" y="98"/>
                  </a:lnTo>
                  <a:lnTo>
                    <a:pt x="2" y="106"/>
                  </a:lnTo>
                  <a:lnTo>
                    <a:pt x="0" y="124"/>
                  </a:lnTo>
                  <a:lnTo>
                    <a:pt x="0" y="140"/>
                  </a:lnTo>
                  <a:lnTo>
                    <a:pt x="4" y="156"/>
                  </a:lnTo>
                  <a:lnTo>
                    <a:pt x="10" y="170"/>
                  </a:lnTo>
                  <a:lnTo>
                    <a:pt x="16" y="184"/>
                  </a:lnTo>
                  <a:lnTo>
                    <a:pt x="20" y="192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38" y="206"/>
                  </a:lnTo>
                  <a:lnTo>
                    <a:pt x="54" y="216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112" y="240"/>
                  </a:lnTo>
                  <a:lnTo>
                    <a:pt x="134" y="254"/>
                  </a:lnTo>
                  <a:lnTo>
                    <a:pt x="158" y="270"/>
                  </a:lnTo>
                  <a:lnTo>
                    <a:pt x="158" y="270"/>
                  </a:lnTo>
                  <a:lnTo>
                    <a:pt x="158" y="272"/>
                  </a:lnTo>
                  <a:lnTo>
                    <a:pt x="158" y="276"/>
                  </a:lnTo>
                  <a:lnTo>
                    <a:pt x="158" y="284"/>
                  </a:lnTo>
                  <a:lnTo>
                    <a:pt x="164" y="294"/>
                  </a:lnTo>
                  <a:lnTo>
                    <a:pt x="164" y="294"/>
                  </a:lnTo>
                  <a:lnTo>
                    <a:pt x="174" y="308"/>
                  </a:lnTo>
                  <a:lnTo>
                    <a:pt x="190" y="326"/>
                  </a:lnTo>
                  <a:lnTo>
                    <a:pt x="206" y="344"/>
                  </a:lnTo>
                  <a:lnTo>
                    <a:pt x="222" y="356"/>
                  </a:lnTo>
                  <a:lnTo>
                    <a:pt x="222" y="356"/>
                  </a:lnTo>
                  <a:lnTo>
                    <a:pt x="224" y="358"/>
                  </a:lnTo>
                  <a:lnTo>
                    <a:pt x="224" y="364"/>
                  </a:lnTo>
                  <a:lnTo>
                    <a:pt x="226" y="368"/>
                  </a:lnTo>
                  <a:lnTo>
                    <a:pt x="230" y="374"/>
                  </a:lnTo>
                  <a:lnTo>
                    <a:pt x="230" y="374"/>
                  </a:lnTo>
                  <a:lnTo>
                    <a:pt x="238" y="380"/>
                  </a:lnTo>
                  <a:lnTo>
                    <a:pt x="244" y="382"/>
                  </a:lnTo>
                  <a:lnTo>
                    <a:pt x="252" y="384"/>
                  </a:lnTo>
                  <a:lnTo>
                    <a:pt x="252" y="384"/>
                  </a:lnTo>
                  <a:lnTo>
                    <a:pt x="256" y="390"/>
                  </a:lnTo>
                  <a:lnTo>
                    <a:pt x="260" y="394"/>
                  </a:lnTo>
                  <a:lnTo>
                    <a:pt x="266" y="396"/>
                  </a:lnTo>
                  <a:lnTo>
                    <a:pt x="266" y="396"/>
                  </a:lnTo>
                  <a:lnTo>
                    <a:pt x="270" y="396"/>
                  </a:lnTo>
                  <a:lnTo>
                    <a:pt x="272" y="396"/>
                  </a:lnTo>
                  <a:lnTo>
                    <a:pt x="274" y="396"/>
                  </a:lnTo>
                  <a:lnTo>
                    <a:pt x="278" y="396"/>
                  </a:lnTo>
                  <a:lnTo>
                    <a:pt x="278" y="396"/>
                  </a:lnTo>
                  <a:lnTo>
                    <a:pt x="288" y="400"/>
                  </a:lnTo>
                  <a:lnTo>
                    <a:pt x="298" y="400"/>
                  </a:lnTo>
                  <a:lnTo>
                    <a:pt x="298" y="400"/>
                  </a:lnTo>
                  <a:lnTo>
                    <a:pt x="302" y="400"/>
                  </a:lnTo>
                  <a:lnTo>
                    <a:pt x="304" y="398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10" y="394"/>
                  </a:lnTo>
                  <a:lnTo>
                    <a:pt x="314" y="394"/>
                  </a:lnTo>
                  <a:lnTo>
                    <a:pt x="316" y="396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4" y="392"/>
                  </a:lnTo>
                  <a:lnTo>
                    <a:pt x="324" y="390"/>
                  </a:lnTo>
                  <a:lnTo>
                    <a:pt x="324" y="386"/>
                  </a:lnTo>
                  <a:lnTo>
                    <a:pt x="322" y="382"/>
                  </a:lnTo>
                  <a:lnTo>
                    <a:pt x="322" y="382"/>
                  </a:lnTo>
                  <a:lnTo>
                    <a:pt x="320" y="380"/>
                  </a:lnTo>
                  <a:lnTo>
                    <a:pt x="322" y="378"/>
                  </a:lnTo>
                  <a:lnTo>
                    <a:pt x="322" y="376"/>
                  </a:lnTo>
                  <a:lnTo>
                    <a:pt x="320" y="372"/>
                  </a:lnTo>
                  <a:lnTo>
                    <a:pt x="320" y="372"/>
                  </a:lnTo>
                  <a:lnTo>
                    <a:pt x="314" y="368"/>
                  </a:lnTo>
                  <a:lnTo>
                    <a:pt x="306" y="362"/>
                  </a:lnTo>
                  <a:lnTo>
                    <a:pt x="296" y="358"/>
                  </a:lnTo>
                  <a:lnTo>
                    <a:pt x="290" y="354"/>
                  </a:lnTo>
                  <a:lnTo>
                    <a:pt x="290" y="354"/>
                  </a:lnTo>
                  <a:lnTo>
                    <a:pt x="266" y="328"/>
                  </a:lnTo>
                  <a:lnTo>
                    <a:pt x="252" y="312"/>
                  </a:lnTo>
                  <a:lnTo>
                    <a:pt x="242" y="278"/>
                  </a:lnTo>
                  <a:lnTo>
                    <a:pt x="272" y="246"/>
                  </a:lnTo>
                  <a:lnTo>
                    <a:pt x="278" y="140"/>
                  </a:lnTo>
                  <a:lnTo>
                    <a:pt x="212" y="68"/>
                  </a:lnTo>
                  <a:close/>
                </a:path>
              </a:pathLst>
            </a:custGeom>
            <a:solidFill>
              <a:srgbClr val="55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660" y="2209"/>
              <a:ext cx="74" cy="84"/>
            </a:xfrm>
            <a:custGeom>
              <a:avLst/>
              <a:gdLst>
                <a:gd name="T0" fmla="*/ 30 w 74"/>
                <a:gd name="T1" fmla="*/ 84 h 84"/>
                <a:gd name="T2" fmla="*/ 30 w 74"/>
                <a:gd name="T3" fmla="*/ 84 h 84"/>
                <a:gd name="T4" fmla="*/ 54 w 74"/>
                <a:gd name="T5" fmla="*/ 72 h 84"/>
                <a:gd name="T6" fmla="*/ 70 w 74"/>
                <a:gd name="T7" fmla="*/ 62 h 84"/>
                <a:gd name="T8" fmla="*/ 74 w 74"/>
                <a:gd name="T9" fmla="*/ 58 h 84"/>
                <a:gd name="T10" fmla="*/ 74 w 74"/>
                <a:gd name="T11" fmla="*/ 56 h 84"/>
                <a:gd name="T12" fmla="*/ 74 w 74"/>
                <a:gd name="T13" fmla="*/ 54 h 84"/>
                <a:gd name="T14" fmla="*/ 74 w 74"/>
                <a:gd name="T15" fmla="*/ 54 h 84"/>
                <a:gd name="T16" fmla="*/ 44 w 74"/>
                <a:gd name="T17" fmla="*/ 30 h 84"/>
                <a:gd name="T18" fmla="*/ 20 w 74"/>
                <a:gd name="T19" fmla="*/ 14 h 84"/>
                <a:gd name="T20" fmla="*/ 0 w 74"/>
                <a:gd name="T21" fmla="*/ 0 h 84"/>
                <a:gd name="T22" fmla="*/ 0 w 74"/>
                <a:gd name="T23" fmla="*/ 0 h 84"/>
                <a:gd name="T24" fmla="*/ 2 w 74"/>
                <a:gd name="T25" fmla="*/ 12 h 84"/>
                <a:gd name="T26" fmla="*/ 8 w 74"/>
                <a:gd name="T27" fmla="*/ 38 h 84"/>
                <a:gd name="T28" fmla="*/ 12 w 74"/>
                <a:gd name="T29" fmla="*/ 52 h 84"/>
                <a:gd name="T30" fmla="*/ 16 w 74"/>
                <a:gd name="T31" fmla="*/ 66 h 84"/>
                <a:gd name="T32" fmla="*/ 24 w 74"/>
                <a:gd name="T33" fmla="*/ 76 h 84"/>
                <a:gd name="T34" fmla="*/ 30 w 74"/>
                <a:gd name="T35" fmla="*/ 84 h 84"/>
                <a:gd name="T36" fmla="*/ 30 w 74"/>
                <a:gd name="T3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84">
                  <a:moveTo>
                    <a:pt x="30" y="84"/>
                  </a:moveTo>
                  <a:lnTo>
                    <a:pt x="30" y="84"/>
                  </a:lnTo>
                  <a:lnTo>
                    <a:pt x="54" y="72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4" y="56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44" y="30"/>
                  </a:lnTo>
                  <a:lnTo>
                    <a:pt x="2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2"/>
                  </a:lnTo>
                  <a:lnTo>
                    <a:pt x="8" y="38"/>
                  </a:lnTo>
                  <a:lnTo>
                    <a:pt x="12" y="52"/>
                  </a:lnTo>
                  <a:lnTo>
                    <a:pt x="16" y="66"/>
                  </a:lnTo>
                  <a:lnTo>
                    <a:pt x="24" y="76"/>
                  </a:lnTo>
                  <a:lnTo>
                    <a:pt x="30" y="84"/>
                  </a:lnTo>
                  <a:lnTo>
                    <a:pt x="30" y="84"/>
                  </a:lnTo>
                  <a:close/>
                </a:path>
              </a:pathLst>
            </a:custGeom>
            <a:solidFill>
              <a:srgbClr val="523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496" y="2179"/>
              <a:ext cx="204" cy="200"/>
            </a:xfrm>
            <a:custGeom>
              <a:avLst/>
              <a:gdLst>
                <a:gd name="T0" fmla="*/ 122 w 204"/>
                <a:gd name="T1" fmla="*/ 196 h 200"/>
                <a:gd name="T2" fmla="*/ 122 w 204"/>
                <a:gd name="T3" fmla="*/ 196 h 200"/>
                <a:gd name="T4" fmla="*/ 132 w 204"/>
                <a:gd name="T5" fmla="*/ 198 h 200"/>
                <a:gd name="T6" fmla="*/ 140 w 204"/>
                <a:gd name="T7" fmla="*/ 196 h 200"/>
                <a:gd name="T8" fmla="*/ 144 w 204"/>
                <a:gd name="T9" fmla="*/ 192 h 200"/>
                <a:gd name="T10" fmla="*/ 148 w 204"/>
                <a:gd name="T11" fmla="*/ 182 h 200"/>
                <a:gd name="T12" fmla="*/ 148 w 204"/>
                <a:gd name="T13" fmla="*/ 182 h 200"/>
                <a:gd name="T14" fmla="*/ 148 w 204"/>
                <a:gd name="T15" fmla="*/ 176 h 200"/>
                <a:gd name="T16" fmla="*/ 150 w 204"/>
                <a:gd name="T17" fmla="*/ 172 h 200"/>
                <a:gd name="T18" fmla="*/ 152 w 204"/>
                <a:gd name="T19" fmla="*/ 170 h 200"/>
                <a:gd name="T20" fmla="*/ 152 w 204"/>
                <a:gd name="T21" fmla="*/ 170 h 200"/>
                <a:gd name="T22" fmla="*/ 162 w 204"/>
                <a:gd name="T23" fmla="*/ 166 h 200"/>
                <a:gd name="T24" fmla="*/ 170 w 204"/>
                <a:gd name="T25" fmla="*/ 160 h 200"/>
                <a:gd name="T26" fmla="*/ 184 w 204"/>
                <a:gd name="T27" fmla="*/ 146 h 200"/>
                <a:gd name="T28" fmla="*/ 194 w 204"/>
                <a:gd name="T29" fmla="*/ 130 h 200"/>
                <a:gd name="T30" fmla="*/ 200 w 204"/>
                <a:gd name="T31" fmla="*/ 116 h 200"/>
                <a:gd name="T32" fmla="*/ 200 w 204"/>
                <a:gd name="T33" fmla="*/ 116 h 200"/>
                <a:gd name="T34" fmla="*/ 202 w 204"/>
                <a:gd name="T35" fmla="*/ 108 h 200"/>
                <a:gd name="T36" fmla="*/ 204 w 204"/>
                <a:gd name="T37" fmla="*/ 98 h 200"/>
                <a:gd name="T38" fmla="*/ 204 w 204"/>
                <a:gd name="T39" fmla="*/ 88 h 200"/>
                <a:gd name="T40" fmla="*/ 202 w 204"/>
                <a:gd name="T41" fmla="*/ 80 h 200"/>
                <a:gd name="T42" fmla="*/ 196 w 204"/>
                <a:gd name="T43" fmla="*/ 62 h 200"/>
                <a:gd name="T44" fmla="*/ 186 w 204"/>
                <a:gd name="T45" fmla="*/ 46 h 200"/>
                <a:gd name="T46" fmla="*/ 172 w 204"/>
                <a:gd name="T47" fmla="*/ 32 h 200"/>
                <a:gd name="T48" fmla="*/ 156 w 204"/>
                <a:gd name="T49" fmla="*/ 20 h 200"/>
                <a:gd name="T50" fmla="*/ 138 w 204"/>
                <a:gd name="T51" fmla="*/ 10 h 200"/>
                <a:gd name="T52" fmla="*/ 118 w 204"/>
                <a:gd name="T53" fmla="*/ 4 h 200"/>
                <a:gd name="T54" fmla="*/ 118 w 204"/>
                <a:gd name="T55" fmla="*/ 4 h 200"/>
                <a:gd name="T56" fmla="*/ 96 w 204"/>
                <a:gd name="T57" fmla="*/ 0 h 200"/>
                <a:gd name="T58" fmla="*/ 76 w 204"/>
                <a:gd name="T59" fmla="*/ 0 h 200"/>
                <a:gd name="T60" fmla="*/ 58 w 204"/>
                <a:gd name="T61" fmla="*/ 4 h 200"/>
                <a:gd name="T62" fmla="*/ 42 w 204"/>
                <a:gd name="T63" fmla="*/ 14 h 200"/>
                <a:gd name="T64" fmla="*/ 26 w 204"/>
                <a:gd name="T65" fmla="*/ 24 h 200"/>
                <a:gd name="T66" fmla="*/ 16 w 204"/>
                <a:gd name="T67" fmla="*/ 40 h 200"/>
                <a:gd name="T68" fmla="*/ 6 w 204"/>
                <a:gd name="T69" fmla="*/ 56 h 200"/>
                <a:gd name="T70" fmla="*/ 2 w 204"/>
                <a:gd name="T71" fmla="*/ 74 h 200"/>
                <a:gd name="T72" fmla="*/ 2 w 204"/>
                <a:gd name="T73" fmla="*/ 74 h 200"/>
                <a:gd name="T74" fmla="*/ 0 w 204"/>
                <a:gd name="T75" fmla="*/ 94 h 200"/>
                <a:gd name="T76" fmla="*/ 2 w 204"/>
                <a:gd name="T77" fmla="*/ 114 h 200"/>
                <a:gd name="T78" fmla="*/ 10 w 204"/>
                <a:gd name="T79" fmla="*/ 130 h 200"/>
                <a:gd name="T80" fmla="*/ 14 w 204"/>
                <a:gd name="T81" fmla="*/ 136 h 200"/>
                <a:gd name="T82" fmla="*/ 18 w 204"/>
                <a:gd name="T83" fmla="*/ 142 h 200"/>
                <a:gd name="T84" fmla="*/ 18 w 204"/>
                <a:gd name="T85" fmla="*/ 142 h 200"/>
                <a:gd name="T86" fmla="*/ 26 w 204"/>
                <a:gd name="T87" fmla="*/ 148 h 200"/>
                <a:gd name="T88" fmla="*/ 34 w 204"/>
                <a:gd name="T89" fmla="*/ 154 h 200"/>
                <a:gd name="T90" fmla="*/ 44 w 204"/>
                <a:gd name="T91" fmla="*/ 156 h 200"/>
                <a:gd name="T92" fmla="*/ 52 w 204"/>
                <a:gd name="T93" fmla="*/ 158 h 200"/>
                <a:gd name="T94" fmla="*/ 52 w 204"/>
                <a:gd name="T95" fmla="*/ 158 h 200"/>
                <a:gd name="T96" fmla="*/ 58 w 204"/>
                <a:gd name="T97" fmla="*/ 160 h 200"/>
                <a:gd name="T98" fmla="*/ 62 w 204"/>
                <a:gd name="T99" fmla="*/ 164 h 200"/>
                <a:gd name="T100" fmla="*/ 68 w 204"/>
                <a:gd name="T101" fmla="*/ 174 h 200"/>
                <a:gd name="T102" fmla="*/ 70 w 204"/>
                <a:gd name="T103" fmla="*/ 182 h 200"/>
                <a:gd name="T104" fmla="*/ 74 w 204"/>
                <a:gd name="T105" fmla="*/ 188 h 200"/>
                <a:gd name="T106" fmla="*/ 78 w 204"/>
                <a:gd name="T107" fmla="*/ 194 h 200"/>
                <a:gd name="T108" fmla="*/ 86 w 204"/>
                <a:gd name="T109" fmla="*/ 198 h 200"/>
                <a:gd name="T110" fmla="*/ 86 w 204"/>
                <a:gd name="T111" fmla="*/ 198 h 200"/>
                <a:gd name="T112" fmla="*/ 100 w 204"/>
                <a:gd name="T113" fmla="*/ 200 h 200"/>
                <a:gd name="T114" fmla="*/ 110 w 204"/>
                <a:gd name="T115" fmla="*/ 198 h 200"/>
                <a:gd name="T116" fmla="*/ 122 w 204"/>
                <a:gd name="T117" fmla="*/ 196 h 200"/>
                <a:gd name="T118" fmla="*/ 122 w 204"/>
                <a:gd name="T119" fmla="*/ 19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4" h="200">
                  <a:moveTo>
                    <a:pt x="122" y="196"/>
                  </a:moveTo>
                  <a:lnTo>
                    <a:pt x="122" y="196"/>
                  </a:lnTo>
                  <a:lnTo>
                    <a:pt x="132" y="198"/>
                  </a:lnTo>
                  <a:lnTo>
                    <a:pt x="140" y="196"/>
                  </a:lnTo>
                  <a:lnTo>
                    <a:pt x="144" y="192"/>
                  </a:lnTo>
                  <a:lnTo>
                    <a:pt x="148" y="182"/>
                  </a:lnTo>
                  <a:lnTo>
                    <a:pt x="148" y="182"/>
                  </a:lnTo>
                  <a:lnTo>
                    <a:pt x="148" y="176"/>
                  </a:lnTo>
                  <a:lnTo>
                    <a:pt x="150" y="172"/>
                  </a:lnTo>
                  <a:lnTo>
                    <a:pt x="152" y="170"/>
                  </a:lnTo>
                  <a:lnTo>
                    <a:pt x="152" y="170"/>
                  </a:lnTo>
                  <a:lnTo>
                    <a:pt x="162" y="166"/>
                  </a:lnTo>
                  <a:lnTo>
                    <a:pt x="170" y="160"/>
                  </a:lnTo>
                  <a:lnTo>
                    <a:pt x="184" y="146"/>
                  </a:lnTo>
                  <a:lnTo>
                    <a:pt x="194" y="130"/>
                  </a:lnTo>
                  <a:lnTo>
                    <a:pt x="200" y="116"/>
                  </a:lnTo>
                  <a:lnTo>
                    <a:pt x="200" y="116"/>
                  </a:lnTo>
                  <a:lnTo>
                    <a:pt x="202" y="108"/>
                  </a:lnTo>
                  <a:lnTo>
                    <a:pt x="204" y="98"/>
                  </a:lnTo>
                  <a:lnTo>
                    <a:pt x="204" y="88"/>
                  </a:lnTo>
                  <a:lnTo>
                    <a:pt x="202" y="80"/>
                  </a:lnTo>
                  <a:lnTo>
                    <a:pt x="196" y="62"/>
                  </a:lnTo>
                  <a:lnTo>
                    <a:pt x="186" y="46"/>
                  </a:lnTo>
                  <a:lnTo>
                    <a:pt x="172" y="32"/>
                  </a:lnTo>
                  <a:lnTo>
                    <a:pt x="156" y="20"/>
                  </a:lnTo>
                  <a:lnTo>
                    <a:pt x="138" y="10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96" y="0"/>
                  </a:lnTo>
                  <a:lnTo>
                    <a:pt x="76" y="0"/>
                  </a:lnTo>
                  <a:lnTo>
                    <a:pt x="58" y="4"/>
                  </a:lnTo>
                  <a:lnTo>
                    <a:pt x="42" y="14"/>
                  </a:lnTo>
                  <a:lnTo>
                    <a:pt x="26" y="24"/>
                  </a:lnTo>
                  <a:lnTo>
                    <a:pt x="16" y="40"/>
                  </a:lnTo>
                  <a:lnTo>
                    <a:pt x="6" y="5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2" y="114"/>
                  </a:lnTo>
                  <a:lnTo>
                    <a:pt x="10" y="130"/>
                  </a:lnTo>
                  <a:lnTo>
                    <a:pt x="14" y="136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26" y="148"/>
                  </a:lnTo>
                  <a:lnTo>
                    <a:pt x="34" y="154"/>
                  </a:lnTo>
                  <a:lnTo>
                    <a:pt x="44" y="156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8" y="160"/>
                  </a:lnTo>
                  <a:lnTo>
                    <a:pt x="62" y="164"/>
                  </a:lnTo>
                  <a:lnTo>
                    <a:pt x="68" y="174"/>
                  </a:lnTo>
                  <a:lnTo>
                    <a:pt x="70" y="182"/>
                  </a:lnTo>
                  <a:lnTo>
                    <a:pt x="74" y="188"/>
                  </a:lnTo>
                  <a:lnTo>
                    <a:pt x="78" y="194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100" y="200"/>
                  </a:lnTo>
                  <a:lnTo>
                    <a:pt x="110" y="198"/>
                  </a:lnTo>
                  <a:lnTo>
                    <a:pt x="122" y="196"/>
                  </a:lnTo>
                  <a:lnTo>
                    <a:pt x="122" y="196"/>
                  </a:lnTo>
                  <a:close/>
                </a:path>
              </a:pathLst>
            </a:custGeom>
            <a:solidFill>
              <a:srgbClr val="523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608" y="2359"/>
              <a:ext cx="22" cy="14"/>
            </a:xfrm>
            <a:custGeom>
              <a:avLst/>
              <a:gdLst>
                <a:gd name="T0" fmla="*/ 10 w 22"/>
                <a:gd name="T1" fmla="*/ 14 h 14"/>
                <a:gd name="T2" fmla="*/ 10 w 22"/>
                <a:gd name="T3" fmla="*/ 14 h 14"/>
                <a:gd name="T4" fmla="*/ 18 w 22"/>
                <a:gd name="T5" fmla="*/ 8 h 14"/>
                <a:gd name="T6" fmla="*/ 22 w 22"/>
                <a:gd name="T7" fmla="*/ 4 h 14"/>
                <a:gd name="T8" fmla="*/ 22 w 22"/>
                <a:gd name="T9" fmla="*/ 4 h 14"/>
                <a:gd name="T10" fmla="*/ 18 w 22"/>
                <a:gd name="T11" fmla="*/ 2 h 14"/>
                <a:gd name="T12" fmla="*/ 18 w 22"/>
                <a:gd name="T13" fmla="*/ 2 h 14"/>
                <a:gd name="T14" fmla="*/ 8 w 22"/>
                <a:gd name="T15" fmla="*/ 0 h 14"/>
                <a:gd name="T16" fmla="*/ 0 w 22"/>
                <a:gd name="T17" fmla="*/ 2 h 14"/>
                <a:gd name="T18" fmla="*/ 0 w 22"/>
                <a:gd name="T19" fmla="*/ 2 h 14"/>
                <a:gd name="T20" fmla="*/ 0 w 22"/>
                <a:gd name="T21" fmla="*/ 6 h 14"/>
                <a:gd name="T22" fmla="*/ 10 w 22"/>
                <a:gd name="T23" fmla="*/ 14 h 14"/>
                <a:gd name="T24" fmla="*/ 10 w 22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4">
                  <a:moveTo>
                    <a:pt x="10" y="14"/>
                  </a:moveTo>
                  <a:lnTo>
                    <a:pt x="10" y="14"/>
                  </a:lnTo>
                  <a:lnTo>
                    <a:pt x="18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10" y="14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634" y="2365"/>
              <a:ext cx="46" cy="24"/>
            </a:xfrm>
            <a:custGeom>
              <a:avLst/>
              <a:gdLst>
                <a:gd name="T0" fmla="*/ 46 w 46"/>
                <a:gd name="T1" fmla="*/ 24 h 24"/>
                <a:gd name="T2" fmla="*/ 46 w 46"/>
                <a:gd name="T3" fmla="*/ 24 h 24"/>
                <a:gd name="T4" fmla="*/ 46 w 46"/>
                <a:gd name="T5" fmla="*/ 24 h 24"/>
                <a:gd name="T6" fmla="*/ 46 w 46"/>
                <a:gd name="T7" fmla="*/ 24 h 24"/>
                <a:gd name="T8" fmla="*/ 44 w 46"/>
                <a:gd name="T9" fmla="*/ 24 h 24"/>
                <a:gd name="T10" fmla="*/ 44 w 46"/>
                <a:gd name="T11" fmla="*/ 24 h 24"/>
                <a:gd name="T12" fmla="*/ 38 w 46"/>
                <a:gd name="T13" fmla="*/ 16 h 24"/>
                <a:gd name="T14" fmla="*/ 30 w 46"/>
                <a:gd name="T15" fmla="*/ 12 h 24"/>
                <a:gd name="T16" fmla="*/ 16 w 46"/>
                <a:gd name="T17" fmla="*/ 4 h 24"/>
                <a:gd name="T18" fmla="*/ 6 w 46"/>
                <a:gd name="T19" fmla="*/ 2 h 24"/>
                <a:gd name="T20" fmla="*/ 2 w 46"/>
                <a:gd name="T21" fmla="*/ 2 h 24"/>
                <a:gd name="T22" fmla="*/ 2 w 46"/>
                <a:gd name="T23" fmla="*/ 2 h 24"/>
                <a:gd name="T24" fmla="*/ 0 w 46"/>
                <a:gd name="T25" fmla="*/ 2 h 24"/>
                <a:gd name="T26" fmla="*/ 0 w 46"/>
                <a:gd name="T27" fmla="*/ 2 h 24"/>
                <a:gd name="T28" fmla="*/ 2 w 46"/>
                <a:gd name="T29" fmla="*/ 0 h 24"/>
                <a:gd name="T30" fmla="*/ 2 w 46"/>
                <a:gd name="T31" fmla="*/ 0 h 24"/>
                <a:gd name="T32" fmla="*/ 6 w 46"/>
                <a:gd name="T33" fmla="*/ 2 h 24"/>
                <a:gd name="T34" fmla="*/ 18 w 46"/>
                <a:gd name="T35" fmla="*/ 4 h 24"/>
                <a:gd name="T36" fmla="*/ 32 w 46"/>
                <a:gd name="T37" fmla="*/ 10 h 24"/>
                <a:gd name="T38" fmla="*/ 38 w 46"/>
                <a:gd name="T39" fmla="*/ 16 h 24"/>
                <a:gd name="T40" fmla="*/ 46 w 46"/>
                <a:gd name="T41" fmla="*/ 24 h 24"/>
                <a:gd name="T42" fmla="*/ 46 w 46"/>
                <a:gd name="T4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24">
                  <a:moveTo>
                    <a:pt x="46" y="24"/>
                  </a:moveTo>
                  <a:lnTo>
                    <a:pt x="46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38" y="16"/>
                  </a:lnTo>
                  <a:lnTo>
                    <a:pt x="30" y="12"/>
                  </a:lnTo>
                  <a:lnTo>
                    <a:pt x="16" y="4"/>
                  </a:lnTo>
                  <a:lnTo>
                    <a:pt x="6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8" y="4"/>
                  </a:lnTo>
                  <a:lnTo>
                    <a:pt x="32" y="10"/>
                  </a:lnTo>
                  <a:lnTo>
                    <a:pt x="38" y="16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642" y="2363"/>
              <a:ext cx="44" cy="24"/>
            </a:xfrm>
            <a:custGeom>
              <a:avLst/>
              <a:gdLst>
                <a:gd name="T0" fmla="*/ 44 w 44"/>
                <a:gd name="T1" fmla="*/ 24 h 24"/>
                <a:gd name="T2" fmla="*/ 44 w 44"/>
                <a:gd name="T3" fmla="*/ 24 h 24"/>
                <a:gd name="T4" fmla="*/ 44 w 44"/>
                <a:gd name="T5" fmla="*/ 24 h 24"/>
                <a:gd name="T6" fmla="*/ 44 w 44"/>
                <a:gd name="T7" fmla="*/ 24 h 24"/>
                <a:gd name="T8" fmla="*/ 44 w 44"/>
                <a:gd name="T9" fmla="*/ 24 h 24"/>
                <a:gd name="T10" fmla="*/ 44 w 44"/>
                <a:gd name="T11" fmla="*/ 24 h 24"/>
                <a:gd name="T12" fmla="*/ 38 w 44"/>
                <a:gd name="T13" fmla="*/ 16 h 24"/>
                <a:gd name="T14" fmla="*/ 30 w 44"/>
                <a:gd name="T15" fmla="*/ 12 h 24"/>
                <a:gd name="T16" fmla="*/ 16 w 44"/>
                <a:gd name="T17" fmla="*/ 4 h 24"/>
                <a:gd name="T18" fmla="*/ 6 w 44"/>
                <a:gd name="T19" fmla="*/ 2 h 24"/>
                <a:gd name="T20" fmla="*/ 2 w 44"/>
                <a:gd name="T21" fmla="*/ 0 h 24"/>
                <a:gd name="T22" fmla="*/ 2 w 44"/>
                <a:gd name="T23" fmla="*/ 0 h 24"/>
                <a:gd name="T24" fmla="*/ 0 w 44"/>
                <a:gd name="T25" fmla="*/ 0 h 24"/>
                <a:gd name="T26" fmla="*/ 0 w 44"/>
                <a:gd name="T27" fmla="*/ 0 h 24"/>
                <a:gd name="T28" fmla="*/ 2 w 44"/>
                <a:gd name="T29" fmla="*/ 0 h 24"/>
                <a:gd name="T30" fmla="*/ 2 w 44"/>
                <a:gd name="T31" fmla="*/ 0 h 24"/>
                <a:gd name="T32" fmla="*/ 6 w 44"/>
                <a:gd name="T33" fmla="*/ 0 h 24"/>
                <a:gd name="T34" fmla="*/ 18 w 44"/>
                <a:gd name="T35" fmla="*/ 4 h 24"/>
                <a:gd name="T36" fmla="*/ 32 w 44"/>
                <a:gd name="T37" fmla="*/ 10 h 24"/>
                <a:gd name="T38" fmla="*/ 38 w 44"/>
                <a:gd name="T39" fmla="*/ 16 h 24"/>
                <a:gd name="T40" fmla="*/ 44 w 44"/>
                <a:gd name="T41" fmla="*/ 24 h 24"/>
                <a:gd name="T42" fmla="*/ 44 w 44"/>
                <a:gd name="T4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24">
                  <a:moveTo>
                    <a:pt x="44" y="24"/>
                  </a:move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38" y="16"/>
                  </a:lnTo>
                  <a:lnTo>
                    <a:pt x="30" y="12"/>
                  </a:lnTo>
                  <a:lnTo>
                    <a:pt x="16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8" y="4"/>
                  </a:lnTo>
                  <a:lnTo>
                    <a:pt x="32" y="10"/>
                  </a:lnTo>
                  <a:lnTo>
                    <a:pt x="38" y="16"/>
                  </a:lnTo>
                  <a:lnTo>
                    <a:pt x="44" y="24"/>
                  </a:lnTo>
                  <a:lnTo>
                    <a:pt x="4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634" y="2359"/>
              <a:ext cx="50" cy="16"/>
            </a:xfrm>
            <a:custGeom>
              <a:avLst/>
              <a:gdLst>
                <a:gd name="T0" fmla="*/ 50 w 50"/>
                <a:gd name="T1" fmla="*/ 14 h 16"/>
                <a:gd name="T2" fmla="*/ 50 w 50"/>
                <a:gd name="T3" fmla="*/ 14 h 16"/>
                <a:gd name="T4" fmla="*/ 50 w 50"/>
                <a:gd name="T5" fmla="*/ 16 h 16"/>
                <a:gd name="T6" fmla="*/ 50 w 50"/>
                <a:gd name="T7" fmla="*/ 16 h 16"/>
                <a:gd name="T8" fmla="*/ 50 w 50"/>
                <a:gd name="T9" fmla="*/ 16 h 16"/>
                <a:gd name="T10" fmla="*/ 50 w 50"/>
                <a:gd name="T11" fmla="*/ 16 h 16"/>
                <a:gd name="T12" fmla="*/ 40 w 50"/>
                <a:gd name="T13" fmla="*/ 10 h 16"/>
                <a:gd name="T14" fmla="*/ 32 w 50"/>
                <a:gd name="T15" fmla="*/ 6 h 16"/>
                <a:gd name="T16" fmla="*/ 16 w 50"/>
                <a:gd name="T17" fmla="*/ 2 h 16"/>
                <a:gd name="T18" fmla="*/ 4 w 50"/>
                <a:gd name="T19" fmla="*/ 0 h 16"/>
                <a:gd name="T20" fmla="*/ 0 w 50"/>
                <a:gd name="T21" fmla="*/ 0 h 16"/>
                <a:gd name="T22" fmla="*/ 0 w 50"/>
                <a:gd name="T23" fmla="*/ 0 h 16"/>
                <a:gd name="T24" fmla="*/ 0 w 50"/>
                <a:gd name="T25" fmla="*/ 0 h 16"/>
                <a:gd name="T26" fmla="*/ 0 w 50"/>
                <a:gd name="T27" fmla="*/ 0 h 16"/>
                <a:gd name="T28" fmla="*/ 0 w 50"/>
                <a:gd name="T29" fmla="*/ 0 h 16"/>
                <a:gd name="T30" fmla="*/ 0 w 50"/>
                <a:gd name="T31" fmla="*/ 0 h 16"/>
                <a:gd name="T32" fmla="*/ 4 w 50"/>
                <a:gd name="T33" fmla="*/ 0 h 16"/>
                <a:gd name="T34" fmla="*/ 16 w 50"/>
                <a:gd name="T35" fmla="*/ 0 h 16"/>
                <a:gd name="T36" fmla="*/ 32 w 50"/>
                <a:gd name="T37" fmla="*/ 4 h 16"/>
                <a:gd name="T38" fmla="*/ 42 w 50"/>
                <a:gd name="T39" fmla="*/ 8 h 16"/>
                <a:gd name="T40" fmla="*/ 50 w 50"/>
                <a:gd name="T41" fmla="*/ 14 h 16"/>
                <a:gd name="T42" fmla="*/ 50 w 50"/>
                <a:gd name="T4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16">
                  <a:moveTo>
                    <a:pt x="50" y="14"/>
                  </a:moveTo>
                  <a:lnTo>
                    <a:pt x="50" y="14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40" y="10"/>
                  </a:lnTo>
                  <a:lnTo>
                    <a:pt x="32" y="6"/>
                  </a:lnTo>
                  <a:lnTo>
                    <a:pt x="16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16" y="0"/>
                  </a:lnTo>
                  <a:lnTo>
                    <a:pt x="32" y="4"/>
                  </a:lnTo>
                  <a:lnTo>
                    <a:pt x="42" y="8"/>
                  </a:lnTo>
                  <a:lnTo>
                    <a:pt x="50" y="14"/>
                  </a:lnTo>
                  <a:lnTo>
                    <a:pt x="5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48" y="2361"/>
              <a:ext cx="50" cy="10"/>
            </a:xfrm>
            <a:custGeom>
              <a:avLst/>
              <a:gdLst>
                <a:gd name="T0" fmla="*/ 0 w 50"/>
                <a:gd name="T1" fmla="*/ 10 h 10"/>
                <a:gd name="T2" fmla="*/ 0 w 50"/>
                <a:gd name="T3" fmla="*/ 10 h 10"/>
                <a:gd name="T4" fmla="*/ 0 w 50"/>
                <a:gd name="T5" fmla="*/ 10 h 10"/>
                <a:gd name="T6" fmla="*/ 0 w 50"/>
                <a:gd name="T7" fmla="*/ 10 h 10"/>
                <a:gd name="T8" fmla="*/ 0 w 50"/>
                <a:gd name="T9" fmla="*/ 10 h 10"/>
                <a:gd name="T10" fmla="*/ 0 w 50"/>
                <a:gd name="T11" fmla="*/ 10 h 10"/>
                <a:gd name="T12" fmla="*/ 8 w 50"/>
                <a:gd name="T13" fmla="*/ 6 h 10"/>
                <a:gd name="T14" fmla="*/ 18 w 50"/>
                <a:gd name="T15" fmla="*/ 4 h 10"/>
                <a:gd name="T16" fmla="*/ 32 w 50"/>
                <a:gd name="T17" fmla="*/ 2 h 10"/>
                <a:gd name="T18" fmla="*/ 44 w 50"/>
                <a:gd name="T19" fmla="*/ 2 h 10"/>
                <a:gd name="T20" fmla="*/ 48 w 50"/>
                <a:gd name="T21" fmla="*/ 4 h 10"/>
                <a:gd name="T22" fmla="*/ 48 w 50"/>
                <a:gd name="T23" fmla="*/ 4 h 10"/>
                <a:gd name="T24" fmla="*/ 50 w 50"/>
                <a:gd name="T25" fmla="*/ 4 h 10"/>
                <a:gd name="T26" fmla="*/ 50 w 50"/>
                <a:gd name="T27" fmla="*/ 4 h 10"/>
                <a:gd name="T28" fmla="*/ 48 w 50"/>
                <a:gd name="T29" fmla="*/ 2 h 10"/>
                <a:gd name="T30" fmla="*/ 48 w 50"/>
                <a:gd name="T31" fmla="*/ 2 h 10"/>
                <a:gd name="T32" fmla="*/ 44 w 50"/>
                <a:gd name="T33" fmla="*/ 2 h 10"/>
                <a:gd name="T34" fmla="*/ 32 w 50"/>
                <a:gd name="T35" fmla="*/ 0 h 10"/>
                <a:gd name="T36" fmla="*/ 16 w 50"/>
                <a:gd name="T37" fmla="*/ 2 h 10"/>
                <a:gd name="T38" fmla="*/ 8 w 50"/>
                <a:gd name="T39" fmla="*/ 4 h 10"/>
                <a:gd name="T40" fmla="*/ 0 w 50"/>
                <a:gd name="T41" fmla="*/ 10 h 10"/>
                <a:gd name="T42" fmla="*/ 0 w 50"/>
                <a:gd name="T4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10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8" y="6"/>
                  </a:lnTo>
                  <a:lnTo>
                    <a:pt x="18" y="4"/>
                  </a:lnTo>
                  <a:lnTo>
                    <a:pt x="32" y="2"/>
                  </a:lnTo>
                  <a:lnTo>
                    <a:pt x="44" y="2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32" y="0"/>
                  </a:lnTo>
                  <a:lnTo>
                    <a:pt x="16" y="2"/>
                  </a:lnTo>
                  <a:lnTo>
                    <a:pt x="8" y="4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542" y="2357"/>
              <a:ext cx="48" cy="10"/>
            </a:xfrm>
            <a:custGeom>
              <a:avLst/>
              <a:gdLst>
                <a:gd name="T0" fmla="*/ 0 w 48"/>
                <a:gd name="T1" fmla="*/ 10 h 10"/>
                <a:gd name="T2" fmla="*/ 0 w 48"/>
                <a:gd name="T3" fmla="*/ 10 h 10"/>
                <a:gd name="T4" fmla="*/ 0 w 48"/>
                <a:gd name="T5" fmla="*/ 10 h 10"/>
                <a:gd name="T6" fmla="*/ 0 w 48"/>
                <a:gd name="T7" fmla="*/ 10 h 10"/>
                <a:gd name="T8" fmla="*/ 0 w 48"/>
                <a:gd name="T9" fmla="*/ 10 h 10"/>
                <a:gd name="T10" fmla="*/ 0 w 48"/>
                <a:gd name="T11" fmla="*/ 10 h 10"/>
                <a:gd name="T12" fmla="*/ 8 w 48"/>
                <a:gd name="T13" fmla="*/ 6 h 10"/>
                <a:gd name="T14" fmla="*/ 16 w 48"/>
                <a:gd name="T15" fmla="*/ 2 h 10"/>
                <a:gd name="T16" fmla="*/ 32 w 48"/>
                <a:gd name="T17" fmla="*/ 0 h 10"/>
                <a:gd name="T18" fmla="*/ 44 w 48"/>
                <a:gd name="T19" fmla="*/ 0 h 10"/>
                <a:gd name="T20" fmla="*/ 48 w 48"/>
                <a:gd name="T21" fmla="*/ 2 h 10"/>
                <a:gd name="T22" fmla="*/ 48 w 48"/>
                <a:gd name="T23" fmla="*/ 2 h 10"/>
                <a:gd name="T24" fmla="*/ 48 w 48"/>
                <a:gd name="T25" fmla="*/ 2 h 10"/>
                <a:gd name="T26" fmla="*/ 48 w 48"/>
                <a:gd name="T27" fmla="*/ 2 h 10"/>
                <a:gd name="T28" fmla="*/ 48 w 48"/>
                <a:gd name="T29" fmla="*/ 0 h 10"/>
                <a:gd name="T30" fmla="*/ 48 w 48"/>
                <a:gd name="T31" fmla="*/ 0 h 10"/>
                <a:gd name="T32" fmla="*/ 44 w 48"/>
                <a:gd name="T33" fmla="*/ 0 h 10"/>
                <a:gd name="T34" fmla="*/ 32 w 48"/>
                <a:gd name="T35" fmla="*/ 0 h 10"/>
                <a:gd name="T36" fmla="*/ 16 w 48"/>
                <a:gd name="T37" fmla="*/ 2 h 10"/>
                <a:gd name="T38" fmla="*/ 8 w 48"/>
                <a:gd name="T39" fmla="*/ 4 h 10"/>
                <a:gd name="T40" fmla="*/ 0 w 48"/>
                <a:gd name="T41" fmla="*/ 10 h 10"/>
                <a:gd name="T42" fmla="*/ 0 w 48"/>
                <a:gd name="T4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0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8" y="6"/>
                  </a:lnTo>
                  <a:lnTo>
                    <a:pt x="16" y="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6" y="2"/>
                  </a:lnTo>
                  <a:lnTo>
                    <a:pt x="8" y="4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548" y="2351"/>
              <a:ext cx="52" cy="8"/>
            </a:xfrm>
            <a:custGeom>
              <a:avLst/>
              <a:gdLst>
                <a:gd name="T0" fmla="*/ 0 w 52"/>
                <a:gd name="T1" fmla="*/ 4 h 8"/>
                <a:gd name="T2" fmla="*/ 0 w 52"/>
                <a:gd name="T3" fmla="*/ 4 h 8"/>
                <a:gd name="T4" fmla="*/ 0 w 52"/>
                <a:gd name="T5" fmla="*/ 4 h 8"/>
                <a:gd name="T6" fmla="*/ 0 w 52"/>
                <a:gd name="T7" fmla="*/ 4 h 8"/>
                <a:gd name="T8" fmla="*/ 0 w 52"/>
                <a:gd name="T9" fmla="*/ 6 h 8"/>
                <a:gd name="T10" fmla="*/ 0 w 52"/>
                <a:gd name="T11" fmla="*/ 6 h 8"/>
                <a:gd name="T12" fmla="*/ 10 w 52"/>
                <a:gd name="T13" fmla="*/ 2 h 8"/>
                <a:gd name="T14" fmla="*/ 20 w 52"/>
                <a:gd name="T15" fmla="*/ 2 h 8"/>
                <a:gd name="T16" fmla="*/ 36 w 52"/>
                <a:gd name="T17" fmla="*/ 2 h 8"/>
                <a:gd name="T18" fmla="*/ 48 w 52"/>
                <a:gd name="T19" fmla="*/ 6 h 8"/>
                <a:gd name="T20" fmla="*/ 52 w 52"/>
                <a:gd name="T21" fmla="*/ 8 h 8"/>
                <a:gd name="T22" fmla="*/ 52 w 52"/>
                <a:gd name="T23" fmla="*/ 8 h 8"/>
                <a:gd name="T24" fmla="*/ 52 w 52"/>
                <a:gd name="T25" fmla="*/ 8 h 8"/>
                <a:gd name="T26" fmla="*/ 52 w 52"/>
                <a:gd name="T27" fmla="*/ 8 h 8"/>
                <a:gd name="T28" fmla="*/ 52 w 52"/>
                <a:gd name="T29" fmla="*/ 6 h 8"/>
                <a:gd name="T30" fmla="*/ 52 w 52"/>
                <a:gd name="T31" fmla="*/ 6 h 8"/>
                <a:gd name="T32" fmla="*/ 48 w 52"/>
                <a:gd name="T33" fmla="*/ 4 h 8"/>
                <a:gd name="T34" fmla="*/ 36 w 52"/>
                <a:gd name="T35" fmla="*/ 2 h 8"/>
                <a:gd name="T36" fmla="*/ 20 w 52"/>
                <a:gd name="T37" fmla="*/ 0 h 8"/>
                <a:gd name="T38" fmla="*/ 10 w 52"/>
                <a:gd name="T39" fmla="*/ 2 h 8"/>
                <a:gd name="T40" fmla="*/ 0 w 52"/>
                <a:gd name="T41" fmla="*/ 4 h 8"/>
                <a:gd name="T42" fmla="*/ 0 w 52"/>
                <a:gd name="T4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" h="8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0" y="2"/>
                  </a:lnTo>
                  <a:lnTo>
                    <a:pt x="20" y="2"/>
                  </a:lnTo>
                  <a:lnTo>
                    <a:pt x="36" y="2"/>
                  </a:lnTo>
                  <a:lnTo>
                    <a:pt x="48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48" y="4"/>
                  </a:lnTo>
                  <a:lnTo>
                    <a:pt x="36" y="2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518" y="2223"/>
              <a:ext cx="70" cy="54"/>
            </a:xfrm>
            <a:custGeom>
              <a:avLst/>
              <a:gdLst>
                <a:gd name="T0" fmla="*/ 68 w 70"/>
                <a:gd name="T1" fmla="*/ 42 h 54"/>
                <a:gd name="T2" fmla="*/ 68 w 70"/>
                <a:gd name="T3" fmla="*/ 42 h 54"/>
                <a:gd name="T4" fmla="*/ 70 w 70"/>
                <a:gd name="T5" fmla="*/ 28 h 54"/>
                <a:gd name="T6" fmla="*/ 70 w 70"/>
                <a:gd name="T7" fmla="*/ 16 h 54"/>
                <a:gd name="T8" fmla="*/ 68 w 70"/>
                <a:gd name="T9" fmla="*/ 10 h 54"/>
                <a:gd name="T10" fmla="*/ 66 w 70"/>
                <a:gd name="T11" fmla="*/ 4 h 54"/>
                <a:gd name="T12" fmla="*/ 66 w 70"/>
                <a:gd name="T13" fmla="*/ 4 h 54"/>
                <a:gd name="T14" fmla="*/ 64 w 70"/>
                <a:gd name="T15" fmla="*/ 2 h 54"/>
                <a:gd name="T16" fmla="*/ 60 w 70"/>
                <a:gd name="T17" fmla="*/ 0 h 54"/>
                <a:gd name="T18" fmla="*/ 52 w 70"/>
                <a:gd name="T19" fmla="*/ 0 h 54"/>
                <a:gd name="T20" fmla="*/ 42 w 70"/>
                <a:gd name="T21" fmla="*/ 2 h 54"/>
                <a:gd name="T22" fmla="*/ 30 w 70"/>
                <a:gd name="T23" fmla="*/ 6 h 54"/>
                <a:gd name="T24" fmla="*/ 8 w 70"/>
                <a:gd name="T25" fmla="*/ 12 h 54"/>
                <a:gd name="T26" fmla="*/ 0 w 70"/>
                <a:gd name="T27" fmla="*/ 16 h 54"/>
                <a:gd name="T28" fmla="*/ 16 w 70"/>
                <a:gd name="T29" fmla="*/ 50 h 54"/>
                <a:gd name="T30" fmla="*/ 36 w 70"/>
                <a:gd name="T31" fmla="*/ 54 h 54"/>
                <a:gd name="T32" fmla="*/ 68 w 70"/>
                <a:gd name="T33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54">
                  <a:moveTo>
                    <a:pt x="68" y="42"/>
                  </a:moveTo>
                  <a:lnTo>
                    <a:pt x="68" y="42"/>
                  </a:lnTo>
                  <a:lnTo>
                    <a:pt x="70" y="28"/>
                  </a:lnTo>
                  <a:lnTo>
                    <a:pt x="70" y="16"/>
                  </a:lnTo>
                  <a:lnTo>
                    <a:pt x="68" y="10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0" y="6"/>
                  </a:lnTo>
                  <a:lnTo>
                    <a:pt x="8" y="12"/>
                  </a:lnTo>
                  <a:lnTo>
                    <a:pt x="0" y="16"/>
                  </a:lnTo>
                  <a:lnTo>
                    <a:pt x="16" y="50"/>
                  </a:lnTo>
                  <a:lnTo>
                    <a:pt x="36" y="54"/>
                  </a:lnTo>
                  <a:lnTo>
                    <a:pt x="68" y="42"/>
                  </a:lnTo>
                  <a:close/>
                </a:path>
              </a:pathLst>
            </a:custGeom>
            <a:solidFill>
              <a:srgbClr val="422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518" y="2239"/>
              <a:ext cx="68" cy="42"/>
            </a:xfrm>
            <a:custGeom>
              <a:avLst/>
              <a:gdLst>
                <a:gd name="T0" fmla="*/ 24 w 68"/>
                <a:gd name="T1" fmla="*/ 42 h 42"/>
                <a:gd name="T2" fmla="*/ 24 w 68"/>
                <a:gd name="T3" fmla="*/ 42 h 42"/>
                <a:gd name="T4" fmla="*/ 18 w 68"/>
                <a:gd name="T5" fmla="*/ 38 h 42"/>
                <a:gd name="T6" fmla="*/ 12 w 68"/>
                <a:gd name="T7" fmla="*/ 34 h 42"/>
                <a:gd name="T8" fmla="*/ 8 w 68"/>
                <a:gd name="T9" fmla="*/ 26 h 42"/>
                <a:gd name="T10" fmla="*/ 4 w 68"/>
                <a:gd name="T11" fmla="*/ 18 h 42"/>
                <a:gd name="T12" fmla="*/ 0 w 68"/>
                <a:gd name="T13" fmla="*/ 4 h 42"/>
                <a:gd name="T14" fmla="*/ 0 w 68"/>
                <a:gd name="T15" fmla="*/ 0 h 42"/>
                <a:gd name="T16" fmla="*/ 2 w 68"/>
                <a:gd name="T17" fmla="*/ 0 h 42"/>
                <a:gd name="T18" fmla="*/ 2 w 68"/>
                <a:gd name="T19" fmla="*/ 0 h 42"/>
                <a:gd name="T20" fmla="*/ 10 w 68"/>
                <a:gd name="T21" fmla="*/ 16 h 42"/>
                <a:gd name="T22" fmla="*/ 14 w 68"/>
                <a:gd name="T23" fmla="*/ 22 h 42"/>
                <a:gd name="T24" fmla="*/ 20 w 68"/>
                <a:gd name="T25" fmla="*/ 28 h 42"/>
                <a:gd name="T26" fmla="*/ 28 w 68"/>
                <a:gd name="T27" fmla="*/ 32 h 42"/>
                <a:gd name="T28" fmla="*/ 38 w 68"/>
                <a:gd name="T29" fmla="*/ 32 h 42"/>
                <a:gd name="T30" fmla="*/ 52 w 68"/>
                <a:gd name="T31" fmla="*/ 32 h 42"/>
                <a:gd name="T32" fmla="*/ 68 w 68"/>
                <a:gd name="T33" fmla="*/ 26 h 42"/>
                <a:gd name="T34" fmla="*/ 68 w 68"/>
                <a:gd name="T35" fmla="*/ 26 h 42"/>
                <a:gd name="T36" fmla="*/ 52 w 68"/>
                <a:gd name="T37" fmla="*/ 34 h 42"/>
                <a:gd name="T38" fmla="*/ 38 w 68"/>
                <a:gd name="T39" fmla="*/ 40 h 42"/>
                <a:gd name="T40" fmla="*/ 32 w 68"/>
                <a:gd name="T41" fmla="*/ 42 h 42"/>
                <a:gd name="T42" fmla="*/ 24 w 68"/>
                <a:gd name="T43" fmla="*/ 42 h 42"/>
                <a:gd name="T44" fmla="*/ 24 w 68"/>
                <a:gd name="T4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42">
                  <a:moveTo>
                    <a:pt x="24" y="42"/>
                  </a:moveTo>
                  <a:lnTo>
                    <a:pt x="24" y="42"/>
                  </a:lnTo>
                  <a:lnTo>
                    <a:pt x="18" y="38"/>
                  </a:lnTo>
                  <a:lnTo>
                    <a:pt x="12" y="34"/>
                  </a:lnTo>
                  <a:lnTo>
                    <a:pt x="8" y="26"/>
                  </a:lnTo>
                  <a:lnTo>
                    <a:pt x="4" y="18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6"/>
                  </a:lnTo>
                  <a:lnTo>
                    <a:pt x="14" y="22"/>
                  </a:lnTo>
                  <a:lnTo>
                    <a:pt x="20" y="28"/>
                  </a:lnTo>
                  <a:lnTo>
                    <a:pt x="28" y="32"/>
                  </a:lnTo>
                  <a:lnTo>
                    <a:pt x="38" y="32"/>
                  </a:lnTo>
                  <a:lnTo>
                    <a:pt x="52" y="32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52" y="34"/>
                  </a:lnTo>
                  <a:lnTo>
                    <a:pt x="38" y="40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</a:path>
              </a:pathLst>
            </a:custGeom>
            <a:solidFill>
              <a:srgbClr val="1B0F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2638" y="2321"/>
              <a:ext cx="24" cy="20"/>
            </a:xfrm>
            <a:custGeom>
              <a:avLst/>
              <a:gdLst>
                <a:gd name="T0" fmla="*/ 0 w 24"/>
                <a:gd name="T1" fmla="*/ 12 h 20"/>
                <a:gd name="T2" fmla="*/ 0 w 24"/>
                <a:gd name="T3" fmla="*/ 12 h 20"/>
                <a:gd name="T4" fmla="*/ 2 w 24"/>
                <a:gd name="T5" fmla="*/ 16 h 20"/>
                <a:gd name="T6" fmla="*/ 4 w 24"/>
                <a:gd name="T7" fmla="*/ 20 h 20"/>
                <a:gd name="T8" fmla="*/ 10 w 24"/>
                <a:gd name="T9" fmla="*/ 20 h 20"/>
                <a:gd name="T10" fmla="*/ 14 w 24"/>
                <a:gd name="T11" fmla="*/ 20 h 20"/>
                <a:gd name="T12" fmla="*/ 14 w 24"/>
                <a:gd name="T13" fmla="*/ 20 h 20"/>
                <a:gd name="T14" fmla="*/ 20 w 24"/>
                <a:gd name="T15" fmla="*/ 16 h 20"/>
                <a:gd name="T16" fmla="*/ 22 w 24"/>
                <a:gd name="T17" fmla="*/ 10 h 20"/>
                <a:gd name="T18" fmla="*/ 24 w 24"/>
                <a:gd name="T19" fmla="*/ 0 h 20"/>
                <a:gd name="T20" fmla="*/ 6 w 24"/>
                <a:gd name="T21" fmla="*/ 6 h 20"/>
                <a:gd name="T22" fmla="*/ 0 w 24"/>
                <a:gd name="T2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0">
                  <a:moveTo>
                    <a:pt x="0" y="12"/>
                  </a:moveTo>
                  <a:lnTo>
                    <a:pt x="0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4" y="0"/>
                  </a:lnTo>
                  <a:lnTo>
                    <a:pt x="6" y="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450" y="2341"/>
              <a:ext cx="38" cy="58"/>
            </a:xfrm>
            <a:custGeom>
              <a:avLst/>
              <a:gdLst>
                <a:gd name="T0" fmla="*/ 22 w 38"/>
                <a:gd name="T1" fmla="*/ 14 h 58"/>
                <a:gd name="T2" fmla="*/ 22 w 38"/>
                <a:gd name="T3" fmla="*/ 14 h 58"/>
                <a:gd name="T4" fmla="*/ 20 w 38"/>
                <a:gd name="T5" fmla="*/ 10 h 58"/>
                <a:gd name="T6" fmla="*/ 16 w 38"/>
                <a:gd name="T7" fmla="*/ 6 h 58"/>
                <a:gd name="T8" fmla="*/ 10 w 38"/>
                <a:gd name="T9" fmla="*/ 2 h 58"/>
                <a:gd name="T10" fmla="*/ 0 w 38"/>
                <a:gd name="T11" fmla="*/ 2 h 58"/>
                <a:gd name="T12" fmla="*/ 0 w 38"/>
                <a:gd name="T13" fmla="*/ 2 h 58"/>
                <a:gd name="T14" fmla="*/ 10 w 38"/>
                <a:gd name="T15" fmla="*/ 0 h 58"/>
                <a:gd name="T16" fmla="*/ 16 w 38"/>
                <a:gd name="T17" fmla="*/ 0 h 58"/>
                <a:gd name="T18" fmla="*/ 20 w 38"/>
                <a:gd name="T19" fmla="*/ 2 h 58"/>
                <a:gd name="T20" fmla="*/ 22 w 38"/>
                <a:gd name="T21" fmla="*/ 6 h 58"/>
                <a:gd name="T22" fmla="*/ 22 w 38"/>
                <a:gd name="T23" fmla="*/ 6 h 58"/>
                <a:gd name="T24" fmla="*/ 30 w 38"/>
                <a:gd name="T25" fmla="*/ 20 h 58"/>
                <a:gd name="T26" fmla="*/ 34 w 38"/>
                <a:gd name="T27" fmla="*/ 30 h 58"/>
                <a:gd name="T28" fmla="*/ 38 w 38"/>
                <a:gd name="T29" fmla="*/ 46 h 58"/>
                <a:gd name="T30" fmla="*/ 36 w 38"/>
                <a:gd name="T31" fmla="*/ 56 h 58"/>
                <a:gd name="T32" fmla="*/ 34 w 38"/>
                <a:gd name="T33" fmla="*/ 58 h 58"/>
                <a:gd name="T34" fmla="*/ 34 w 38"/>
                <a:gd name="T35" fmla="*/ 58 h 58"/>
                <a:gd name="T36" fmla="*/ 22 w 38"/>
                <a:gd name="T37" fmla="*/ 14 h 58"/>
                <a:gd name="T38" fmla="*/ 22 w 38"/>
                <a:gd name="T39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58">
                  <a:moveTo>
                    <a:pt x="22" y="14"/>
                  </a:moveTo>
                  <a:lnTo>
                    <a:pt x="22" y="14"/>
                  </a:lnTo>
                  <a:lnTo>
                    <a:pt x="20" y="10"/>
                  </a:lnTo>
                  <a:lnTo>
                    <a:pt x="16" y="6"/>
                  </a:lnTo>
                  <a:lnTo>
                    <a:pt x="1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30" y="20"/>
                  </a:lnTo>
                  <a:lnTo>
                    <a:pt x="34" y="30"/>
                  </a:lnTo>
                  <a:lnTo>
                    <a:pt x="38" y="46"/>
                  </a:lnTo>
                  <a:lnTo>
                    <a:pt x="36" y="56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2" y="14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2610" y="2361"/>
              <a:ext cx="6" cy="8"/>
            </a:xfrm>
            <a:custGeom>
              <a:avLst/>
              <a:gdLst>
                <a:gd name="T0" fmla="*/ 6 w 6"/>
                <a:gd name="T1" fmla="*/ 8 h 8"/>
                <a:gd name="T2" fmla="*/ 6 w 6"/>
                <a:gd name="T3" fmla="*/ 8 h 8"/>
                <a:gd name="T4" fmla="*/ 4 w 6"/>
                <a:gd name="T5" fmla="*/ 4 h 8"/>
                <a:gd name="T6" fmla="*/ 4 w 6"/>
                <a:gd name="T7" fmla="*/ 2 h 8"/>
                <a:gd name="T8" fmla="*/ 6 w 6"/>
                <a:gd name="T9" fmla="*/ 2 h 8"/>
                <a:gd name="T10" fmla="*/ 6 w 6"/>
                <a:gd name="T11" fmla="*/ 2 h 8"/>
                <a:gd name="T12" fmla="*/ 6 w 6"/>
                <a:gd name="T13" fmla="*/ 0 h 8"/>
                <a:gd name="T14" fmla="*/ 6 w 6"/>
                <a:gd name="T15" fmla="*/ 0 h 8"/>
                <a:gd name="T16" fmla="*/ 2 w 6"/>
                <a:gd name="T17" fmla="*/ 0 h 8"/>
                <a:gd name="T18" fmla="*/ 2 w 6"/>
                <a:gd name="T19" fmla="*/ 0 h 8"/>
                <a:gd name="T20" fmla="*/ 0 w 6"/>
                <a:gd name="T21" fmla="*/ 2 h 8"/>
                <a:gd name="T22" fmla="*/ 2 w 6"/>
                <a:gd name="T23" fmla="*/ 6 h 8"/>
                <a:gd name="T24" fmla="*/ 6 w 6"/>
                <a:gd name="T25" fmla="*/ 8 h 8"/>
                <a:gd name="T26" fmla="*/ 6 w 6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8">
                  <a:moveTo>
                    <a:pt x="6" y="8"/>
                  </a:moveTo>
                  <a:lnTo>
                    <a:pt x="6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6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2570" y="2311"/>
              <a:ext cx="34" cy="24"/>
            </a:xfrm>
            <a:custGeom>
              <a:avLst/>
              <a:gdLst>
                <a:gd name="T0" fmla="*/ 30 w 34"/>
                <a:gd name="T1" fmla="*/ 20 h 24"/>
                <a:gd name="T2" fmla="*/ 30 w 34"/>
                <a:gd name="T3" fmla="*/ 20 h 24"/>
                <a:gd name="T4" fmla="*/ 26 w 34"/>
                <a:gd name="T5" fmla="*/ 22 h 24"/>
                <a:gd name="T6" fmla="*/ 22 w 34"/>
                <a:gd name="T7" fmla="*/ 24 h 24"/>
                <a:gd name="T8" fmla="*/ 16 w 34"/>
                <a:gd name="T9" fmla="*/ 22 h 24"/>
                <a:gd name="T10" fmla="*/ 16 w 34"/>
                <a:gd name="T11" fmla="*/ 22 h 24"/>
                <a:gd name="T12" fmla="*/ 12 w 34"/>
                <a:gd name="T13" fmla="*/ 20 h 24"/>
                <a:gd name="T14" fmla="*/ 8 w 34"/>
                <a:gd name="T15" fmla="*/ 18 h 24"/>
                <a:gd name="T16" fmla="*/ 4 w 34"/>
                <a:gd name="T17" fmla="*/ 10 h 24"/>
                <a:gd name="T18" fmla="*/ 0 w 34"/>
                <a:gd name="T19" fmla="*/ 2 h 24"/>
                <a:gd name="T20" fmla="*/ 0 w 34"/>
                <a:gd name="T21" fmla="*/ 0 h 24"/>
                <a:gd name="T22" fmla="*/ 0 w 34"/>
                <a:gd name="T23" fmla="*/ 0 h 24"/>
                <a:gd name="T24" fmla="*/ 4 w 34"/>
                <a:gd name="T25" fmla="*/ 6 h 24"/>
                <a:gd name="T26" fmla="*/ 8 w 34"/>
                <a:gd name="T27" fmla="*/ 10 h 24"/>
                <a:gd name="T28" fmla="*/ 14 w 34"/>
                <a:gd name="T29" fmla="*/ 14 h 24"/>
                <a:gd name="T30" fmla="*/ 18 w 34"/>
                <a:gd name="T31" fmla="*/ 14 h 24"/>
                <a:gd name="T32" fmla="*/ 18 w 34"/>
                <a:gd name="T33" fmla="*/ 14 h 24"/>
                <a:gd name="T34" fmla="*/ 24 w 34"/>
                <a:gd name="T35" fmla="*/ 14 h 24"/>
                <a:gd name="T36" fmla="*/ 28 w 34"/>
                <a:gd name="T37" fmla="*/ 14 h 24"/>
                <a:gd name="T38" fmla="*/ 34 w 34"/>
                <a:gd name="T39" fmla="*/ 12 h 24"/>
                <a:gd name="T40" fmla="*/ 34 w 34"/>
                <a:gd name="T41" fmla="*/ 12 h 24"/>
                <a:gd name="T42" fmla="*/ 34 w 34"/>
                <a:gd name="T43" fmla="*/ 16 h 24"/>
                <a:gd name="T44" fmla="*/ 32 w 34"/>
                <a:gd name="T45" fmla="*/ 18 h 24"/>
                <a:gd name="T46" fmla="*/ 30 w 34"/>
                <a:gd name="T47" fmla="*/ 20 h 24"/>
                <a:gd name="T48" fmla="*/ 30 w 34"/>
                <a:gd name="T4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24">
                  <a:moveTo>
                    <a:pt x="30" y="20"/>
                  </a:moveTo>
                  <a:lnTo>
                    <a:pt x="30" y="20"/>
                  </a:lnTo>
                  <a:lnTo>
                    <a:pt x="26" y="22"/>
                  </a:lnTo>
                  <a:lnTo>
                    <a:pt x="2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0"/>
                  </a:lnTo>
                  <a:lnTo>
                    <a:pt x="8" y="18"/>
                  </a:lnTo>
                  <a:lnTo>
                    <a:pt x="4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6"/>
                  </a:lnTo>
                  <a:lnTo>
                    <a:pt x="8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4" y="14"/>
                  </a:lnTo>
                  <a:lnTo>
                    <a:pt x="28" y="14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2" y="18"/>
                  </a:lnTo>
                  <a:lnTo>
                    <a:pt x="30" y="20"/>
                  </a:lnTo>
                  <a:lnTo>
                    <a:pt x="30" y="20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74" y="2307"/>
              <a:ext cx="32" cy="22"/>
            </a:xfrm>
            <a:custGeom>
              <a:avLst/>
              <a:gdLst>
                <a:gd name="T0" fmla="*/ 2 w 32"/>
                <a:gd name="T1" fmla="*/ 0 h 22"/>
                <a:gd name="T2" fmla="*/ 2 w 32"/>
                <a:gd name="T3" fmla="*/ 0 h 22"/>
                <a:gd name="T4" fmla="*/ 0 w 32"/>
                <a:gd name="T5" fmla="*/ 2 h 22"/>
                <a:gd name="T6" fmla="*/ 0 w 32"/>
                <a:gd name="T7" fmla="*/ 8 h 22"/>
                <a:gd name="T8" fmla="*/ 0 w 32"/>
                <a:gd name="T9" fmla="*/ 12 h 22"/>
                <a:gd name="T10" fmla="*/ 4 w 32"/>
                <a:gd name="T11" fmla="*/ 18 h 22"/>
                <a:gd name="T12" fmla="*/ 4 w 32"/>
                <a:gd name="T13" fmla="*/ 18 h 22"/>
                <a:gd name="T14" fmla="*/ 10 w 32"/>
                <a:gd name="T15" fmla="*/ 22 h 22"/>
                <a:gd name="T16" fmla="*/ 18 w 32"/>
                <a:gd name="T17" fmla="*/ 22 h 22"/>
                <a:gd name="T18" fmla="*/ 24 w 32"/>
                <a:gd name="T19" fmla="*/ 20 h 22"/>
                <a:gd name="T20" fmla="*/ 30 w 32"/>
                <a:gd name="T21" fmla="*/ 14 h 22"/>
                <a:gd name="T22" fmla="*/ 30 w 32"/>
                <a:gd name="T23" fmla="*/ 14 h 22"/>
                <a:gd name="T24" fmla="*/ 32 w 32"/>
                <a:gd name="T25" fmla="*/ 10 h 22"/>
                <a:gd name="T26" fmla="*/ 32 w 32"/>
                <a:gd name="T27" fmla="*/ 6 h 22"/>
                <a:gd name="T28" fmla="*/ 30 w 32"/>
                <a:gd name="T29" fmla="*/ 4 h 22"/>
                <a:gd name="T30" fmla="*/ 30 w 32"/>
                <a:gd name="T31" fmla="*/ 4 h 22"/>
                <a:gd name="T32" fmla="*/ 24 w 32"/>
                <a:gd name="T33" fmla="*/ 2 h 22"/>
                <a:gd name="T34" fmla="*/ 16 w 32"/>
                <a:gd name="T35" fmla="*/ 0 h 22"/>
                <a:gd name="T36" fmla="*/ 2 w 32"/>
                <a:gd name="T37" fmla="*/ 0 h 22"/>
                <a:gd name="T38" fmla="*/ 2 w 32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0" y="22"/>
                  </a:lnTo>
                  <a:lnTo>
                    <a:pt x="18" y="22"/>
                  </a:lnTo>
                  <a:lnTo>
                    <a:pt x="24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0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4" y="2"/>
                  </a:lnTo>
                  <a:lnTo>
                    <a:pt x="16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08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578" y="2311"/>
              <a:ext cx="6" cy="6"/>
            </a:xfrm>
            <a:custGeom>
              <a:avLst/>
              <a:gdLst>
                <a:gd name="T0" fmla="*/ 6 w 6"/>
                <a:gd name="T1" fmla="*/ 2 h 6"/>
                <a:gd name="T2" fmla="*/ 6 w 6"/>
                <a:gd name="T3" fmla="*/ 2 h 6"/>
                <a:gd name="T4" fmla="*/ 6 w 6"/>
                <a:gd name="T5" fmla="*/ 4 h 6"/>
                <a:gd name="T6" fmla="*/ 4 w 6"/>
                <a:gd name="T7" fmla="*/ 6 h 6"/>
                <a:gd name="T8" fmla="*/ 4 w 6"/>
                <a:gd name="T9" fmla="*/ 6 h 6"/>
                <a:gd name="T10" fmla="*/ 2 w 6"/>
                <a:gd name="T11" fmla="*/ 6 h 6"/>
                <a:gd name="T12" fmla="*/ 0 w 6"/>
                <a:gd name="T13" fmla="*/ 4 h 6"/>
                <a:gd name="T14" fmla="*/ 0 w 6"/>
                <a:gd name="T15" fmla="*/ 4 h 6"/>
                <a:gd name="T16" fmla="*/ 0 w 6"/>
                <a:gd name="T17" fmla="*/ 2 h 6"/>
                <a:gd name="T18" fmla="*/ 0 w 6"/>
                <a:gd name="T19" fmla="*/ 0 h 6"/>
                <a:gd name="T20" fmla="*/ 0 w 6"/>
                <a:gd name="T21" fmla="*/ 0 h 6"/>
                <a:gd name="T22" fmla="*/ 4 w 6"/>
                <a:gd name="T23" fmla="*/ 0 h 6"/>
                <a:gd name="T24" fmla="*/ 6 w 6"/>
                <a:gd name="T25" fmla="*/ 2 h 6"/>
                <a:gd name="T26" fmla="*/ 6 w 6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586" y="2309"/>
              <a:ext cx="8" cy="20"/>
            </a:xfrm>
            <a:custGeom>
              <a:avLst/>
              <a:gdLst>
                <a:gd name="T0" fmla="*/ 0 w 8"/>
                <a:gd name="T1" fmla="*/ 20 h 20"/>
                <a:gd name="T2" fmla="*/ 0 w 8"/>
                <a:gd name="T3" fmla="*/ 20 h 20"/>
                <a:gd name="T4" fmla="*/ 0 w 8"/>
                <a:gd name="T5" fmla="*/ 14 h 20"/>
                <a:gd name="T6" fmla="*/ 2 w 8"/>
                <a:gd name="T7" fmla="*/ 6 h 20"/>
                <a:gd name="T8" fmla="*/ 4 w 8"/>
                <a:gd name="T9" fmla="*/ 0 h 20"/>
                <a:gd name="T10" fmla="*/ 6 w 8"/>
                <a:gd name="T11" fmla="*/ 0 h 20"/>
                <a:gd name="T12" fmla="*/ 6 w 8"/>
                <a:gd name="T13" fmla="*/ 0 h 20"/>
                <a:gd name="T14" fmla="*/ 8 w 8"/>
                <a:gd name="T15" fmla="*/ 2 h 20"/>
                <a:gd name="T16" fmla="*/ 8 w 8"/>
                <a:gd name="T17" fmla="*/ 6 h 20"/>
                <a:gd name="T18" fmla="*/ 6 w 8"/>
                <a:gd name="T19" fmla="*/ 14 h 20"/>
                <a:gd name="T20" fmla="*/ 2 w 8"/>
                <a:gd name="T21" fmla="*/ 18 h 20"/>
                <a:gd name="T22" fmla="*/ 0 w 8"/>
                <a:gd name="T23" fmla="*/ 20 h 20"/>
                <a:gd name="T24" fmla="*/ 0 w 8"/>
                <a:gd name="T2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0">
                  <a:moveTo>
                    <a:pt x="0" y="20"/>
                  </a:moveTo>
                  <a:lnTo>
                    <a:pt x="0" y="20"/>
                  </a:lnTo>
                  <a:lnTo>
                    <a:pt x="0" y="14"/>
                  </a:lnTo>
                  <a:lnTo>
                    <a:pt x="2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14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2594" y="231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16 h 16"/>
                <a:gd name="T4" fmla="*/ 4 w 8"/>
                <a:gd name="T5" fmla="*/ 4 h 16"/>
                <a:gd name="T6" fmla="*/ 4 w 8"/>
                <a:gd name="T7" fmla="*/ 0 h 16"/>
                <a:gd name="T8" fmla="*/ 6 w 8"/>
                <a:gd name="T9" fmla="*/ 0 h 16"/>
                <a:gd name="T10" fmla="*/ 6 w 8"/>
                <a:gd name="T11" fmla="*/ 0 h 16"/>
                <a:gd name="T12" fmla="*/ 8 w 8"/>
                <a:gd name="T13" fmla="*/ 4 h 16"/>
                <a:gd name="T14" fmla="*/ 8 w 8"/>
                <a:gd name="T15" fmla="*/ 6 h 16"/>
                <a:gd name="T16" fmla="*/ 6 w 8"/>
                <a:gd name="T17" fmla="*/ 12 h 16"/>
                <a:gd name="T18" fmla="*/ 2 w 8"/>
                <a:gd name="T19" fmla="*/ 16 h 16"/>
                <a:gd name="T20" fmla="*/ 0 w 8"/>
                <a:gd name="T21" fmla="*/ 16 h 16"/>
                <a:gd name="T22" fmla="*/ 0 w 8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16"/>
                  </a:lnTo>
                  <a:lnTo>
                    <a:pt x="4" y="4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4"/>
                  </a:lnTo>
                  <a:lnTo>
                    <a:pt x="8" y="6"/>
                  </a:lnTo>
                  <a:lnTo>
                    <a:pt x="6" y="1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C9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648" y="2323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0 w 6"/>
                <a:gd name="T3" fmla="*/ 18 h 18"/>
                <a:gd name="T4" fmla="*/ 0 w 6"/>
                <a:gd name="T5" fmla="*/ 12 h 18"/>
                <a:gd name="T6" fmla="*/ 0 w 6"/>
                <a:gd name="T7" fmla="*/ 6 h 18"/>
                <a:gd name="T8" fmla="*/ 2 w 6"/>
                <a:gd name="T9" fmla="*/ 2 h 18"/>
                <a:gd name="T10" fmla="*/ 4 w 6"/>
                <a:gd name="T11" fmla="*/ 0 h 18"/>
                <a:gd name="T12" fmla="*/ 4 w 6"/>
                <a:gd name="T13" fmla="*/ 0 h 18"/>
                <a:gd name="T14" fmla="*/ 6 w 6"/>
                <a:gd name="T15" fmla="*/ 6 h 18"/>
                <a:gd name="T16" fmla="*/ 4 w 6"/>
                <a:gd name="T17" fmla="*/ 12 h 18"/>
                <a:gd name="T18" fmla="*/ 2 w 6"/>
                <a:gd name="T19" fmla="*/ 16 h 18"/>
                <a:gd name="T20" fmla="*/ 0 w 6"/>
                <a:gd name="T21" fmla="*/ 18 h 18"/>
                <a:gd name="T22" fmla="*/ 0 w 6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6"/>
                  </a:lnTo>
                  <a:lnTo>
                    <a:pt x="4" y="12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2644" y="2327"/>
              <a:ext cx="6" cy="4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6 w 6"/>
                <a:gd name="T5" fmla="*/ 2 h 4"/>
                <a:gd name="T6" fmla="*/ 4 w 6"/>
                <a:gd name="T7" fmla="*/ 4 h 4"/>
                <a:gd name="T8" fmla="*/ 4 w 6"/>
                <a:gd name="T9" fmla="*/ 4 h 4"/>
                <a:gd name="T10" fmla="*/ 2 w 6"/>
                <a:gd name="T11" fmla="*/ 4 h 4"/>
                <a:gd name="T12" fmla="*/ 2 w 6"/>
                <a:gd name="T13" fmla="*/ 4 h 4"/>
                <a:gd name="T14" fmla="*/ 2 w 6"/>
                <a:gd name="T15" fmla="*/ 4 h 4"/>
                <a:gd name="T16" fmla="*/ 0 w 6"/>
                <a:gd name="T17" fmla="*/ 0 h 4"/>
                <a:gd name="T18" fmla="*/ 2 w 6"/>
                <a:gd name="T19" fmla="*/ 0 h 4"/>
                <a:gd name="T20" fmla="*/ 2 w 6"/>
                <a:gd name="T21" fmla="*/ 0 h 4"/>
                <a:gd name="T22" fmla="*/ 4 w 6"/>
                <a:gd name="T23" fmla="*/ 0 h 4"/>
                <a:gd name="T24" fmla="*/ 6 w 6"/>
                <a:gd name="T25" fmla="*/ 0 h 4"/>
                <a:gd name="T26" fmla="*/ 6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2628" y="2317"/>
              <a:ext cx="60" cy="42"/>
            </a:xfrm>
            <a:custGeom>
              <a:avLst/>
              <a:gdLst>
                <a:gd name="T0" fmla="*/ 6 w 60"/>
                <a:gd name="T1" fmla="*/ 40 h 42"/>
                <a:gd name="T2" fmla="*/ 6 w 60"/>
                <a:gd name="T3" fmla="*/ 40 h 42"/>
                <a:gd name="T4" fmla="*/ 4 w 60"/>
                <a:gd name="T5" fmla="*/ 42 h 42"/>
                <a:gd name="T6" fmla="*/ 2 w 60"/>
                <a:gd name="T7" fmla="*/ 40 h 42"/>
                <a:gd name="T8" fmla="*/ 2 w 60"/>
                <a:gd name="T9" fmla="*/ 40 h 42"/>
                <a:gd name="T10" fmla="*/ 0 w 60"/>
                <a:gd name="T11" fmla="*/ 36 h 42"/>
                <a:gd name="T12" fmla="*/ 0 w 60"/>
                <a:gd name="T13" fmla="*/ 30 h 42"/>
                <a:gd name="T14" fmla="*/ 2 w 60"/>
                <a:gd name="T15" fmla="*/ 24 h 42"/>
                <a:gd name="T16" fmla="*/ 2 w 60"/>
                <a:gd name="T17" fmla="*/ 24 h 42"/>
                <a:gd name="T18" fmla="*/ 8 w 60"/>
                <a:gd name="T19" fmla="*/ 14 h 42"/>
                <a:gd name="T20" fmla="*/ 18 w 60"/>
                <a:gd name="T21" fmla="*/ 6 h 42"/>
                <a:gd name="T22" fmla="*/ 26 w 60"/>
                <a:gd name="T23" fmla="*/ 2 h 42"/>
                <a:gd name="T24" fmla="*/ 36 w 60"/>
                <a:gd name="T25" fmla="*/ 0 h 42"/>
                <a:gd name="T26" fmla="*/ 44 w 60"/>
                <a:gd name="T27" fmla="*/ 0 h 42"/>
                <a:gd name="T28" fmla="*/ 52 w 60"/>
                <a:gd name="T29" fmla="*/ 0 h 42"/>
                <a:gd name="T30" fmla="*/ 60 w 60"/>
                <a:gd name="T31" fmla="*/ 2 h 42"/>
                <a:gd name="T32" fmla="*/ 60 w 60"/>
                <a:gd name="T33" fmla="*/ 2 h 42"/>
                <a:gd name="T34" fmla="*/ 50 w 60"/>
                <a:gd name="T35" fmla="*/ 0 h 42"/>
                <a:gd name="T36" fmla="*/ 42 w 60"/>
                <a:gd name="T37" fmla="*/ 2 h 42"/>
                <a:gd name="T38" fmla="*/ 32 w 60"/>
                <a:gd name="T39" fmla="*/ 4 h 42"/>
                <a:gd name="T40" fmla="*/ 32 w 60"/>
                <a:gd name="T41" fmla="*/ 4 h 42"/>
                <a:gd name="T42" fmla="*/ 24 w 60"/>
                <a:gd name="T43" fmla="*/ 8 h 42"/>
                <a:gd name="T44" fmla="*/ 16 w 60"/>
                <a:gd name="T45" fmla="*/ 12 h 42"/>
                <a:gd name="T46" fmla="*/ 10 w 60"/>
                <a:gd name="T47" fmla="*/ 18 h 42"/>
                <a:gd name="T48" fmla="*/ 6 w 60"/>
                <a:gd name="T49" fmla="*/ 26 h 42"/>
                <a:gd name="T50" fmla="*/ 6 w 60"/>
                <a:gd name="T51" fmla="*/ 26 h 42"/>
                <a:gd name="T52" fmla="*/ 4 w 60"/>
                <a:gd name="T53" fmla="*/ 30 h 42"/>
                <a:gd name="T54" fmla="*/ 4 w 60"/>
                <a:gd name="T55" fmla="*/ 36 h 42"/>
                <a:gd name="T56" fmla="*/ 6 w 60"/>
                <a:gd name="T57" fmla="*/ 40 h 42"/>
                <a:gd name="T58" fmla="*/ 6 w 60"/>
                <a:gd name="T5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0" h="42">
                  <a:moveTo>
                    <a:pt x="6" y="40"/>
                  </a:moveTo>
                  <a:lnTo>
                    <a:pt x="6" y="40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8" y="14"/>
                  </a:lnTo>
                  <a:lnTo>
                    <a:pt x="18" y="6"/>
                  </a:lnTo>
                  <a:lnTo>
                    <a:pt x="26" y="2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0" y="0"/>
                  </a:lnTo>
                  <a:lnTo>
                    <a:pt x="4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2"/>
                  </a:lnTo>
                  <a:lnTo>
                    <a:pt x="10" y="1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30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6" y="40"/>
                  </a:lnTo>
                  <a:close/>
                </a:path>
              </a:pathLst>
            </a:custGeom>
            <a:solidFill>
              <a:srgbClr val="2E1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2830" y="2119"/>
              <a:ext cx="82" cy="66"/>
            </a:xfrm>
            <a:custGeom>
              <a:avLst/>
              <a:gdLst>
                <a:gd name="T0" fmla="*/ 82 w 82"/>
                <a:gd name="T1" fmla="*/ 28 h 66"/>
                <a:gd name="T2" fmla="*/ 82 w 82"/>
                <a:gd name="T3" fmla="*/ 28 h 66"/>
                <a:gd name="T4" fmla="*/ 82 w 82"/>
                <a:gd name="T5" fmla="*/ 40 h 66"/>
                <a:gd name="T6" fmla="*/ 80 w 82"/>
                <a:gd name="T7" fmla="*/ 48 h 66"/>
                <a:gd name="T8" fmla="*/ 78 w 82"/>
                <a:gd name="T9" fmla="*/ 50 h 66"/>
                <a:gd name="T10" fmla="*/ 74 w 82"/>
                <a:gd name="T11" fmla="*/ 52 h 66"/>
                <a:gd name="T12" fmla="*/ 74 w 82"/>
                <a:gd name="T13" fmla="*/ 52 h 66"/>
                <a:gd name="T14" fmla="*/ 64 w 82"/>
                <a:gd name="T15" fmla="*/ 54 h 66"/>
                <a:gd name="T16" fmla="*/ 56 w 82"/>
                <a:gd name="T17" fmla="*/ 58 h 66"/>
                <a:gd name="T18" fmla="*/ 46 w 82"/>
                <a:gd name="T19" fmla="*/ 62 h 66"/>
                <a:gd name="T20" fmla="*/ 46 w 82"/>
                <a:gd name="T21" fmla="*/ 62 h 66"/>
                <a:gd name="T22" fmla="*/ 38 w 82"/>
                <a:gd name="T23" fmla="*/ 66 h 66"/>
                <a:gd name="T24" fmla="*/ 32 w 82"/>
                <a:gd name="T25" fmla="*/ 66 h 66"/>
                <a:gd name="T26" fmla="*/ 28 w 82"/>
                <a:gd name="T27" fmla="*/ 64 h 66"/>
                <a:gd name="T28" fmla="*/ 24 w 82"/>
                <a:gd name="T29" fmla="*/ 62 h 66"/>
                <a:gd name="T30" fmla="*/ 24 w 82"/>
                <a:gd name="T31" fmla="*/ 62 h 66"/>
                <a:gd name="T32" fmla="*/ 22 w 82"/>
                <a:gd name="T33" fmla="*/ 60 h 66"/>
                <a:gd name="T34" fmla="*/ 20 w 82"/>
                <a:gd name="T35" fmla="*/ 60 h 66"/>
                <a:gd name="T36" fmla="*/ 16 w 82"/>
                <a:gd name="T37" fmla="*/ 60 h 66"/>
                <a:gd name="T38" fmla="*/ 16 w 82"/>
                <a:gd name="T39" fmla="*/ 60 h 66"/>
                <a:gd name="T40" fmla="*/ 12 w 82"/>
                <a:gd name="T41" fmla="*/ 58 h 66"/>
                <a:gd name="T42" fmla="*/ 12 w 82"/>
                <a:gd name="T43" fmla="*/ 54 h 66"/>
                <a:gd name="T44" fmla="*/ 10 w 82"/>
                <a:gd name="T45" fmla="*/ 50 h 66"/>
                <a:gd name="T46" fmla="*/ 0 w 82"/>
                <a:gd name="T47" fmla="*/ 46 h 66"/>
                <a:gd name="T48" fmla="*/ 40 w 82"/>
                <a:gd name="T49" fmla="*/ 12 h 66"/>
                <a:gd name="T50" fmla="*/ 72 w 82"/>
                <a:gd name="T51" fmla="*/ 0 h 66"/>
                <a:gd name="T52" fmla="*/ 82 w 82"/>
                <a:gd name="T53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66">
                  <a:moveTo>
                    <a:pt x="82" y="28"/>
                  </a:moveTo>
                  <a:lnTo>
                    <a:pt x="82" y="28"/>
                  </a:lnTo>
                  <a:lnTo>
                    <a:pt x="82" y="40"/>
                  </a:lnTo>
                  <a:lnTo>
                    <a:pt x="80" y="48"/>
                  </a:lnTo>
                  <a:lnTo>
                    <a:pt x="78" y="50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64" y="54"/>
                  </a:lnTo>
                  <a:lnTo>
                    <a:pt x="56" y="58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28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2" y="58"/>
                  </a:lnTo>
                  <a:lnTo>
                    <a:pt x="12" y="54"/>
                  </a:lnTo>
                  <a:lnTo>
                    <a:pt x="10" y="50"/>
                  </a:lnTo>
                  <a:lnTo>
                    <a:pt x="0" y="46"/>
                  </a:lnTo>
                  <a:lnTo>
                    <a:pt x="40" y="12"/>
                  </a:lnTo>
                  <a:lnTo>
                    <a:pt x="72" y="0"/>
                  </a:lnTo>
                  <a:lnTo>
                    <a:pt x="82" y="28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2830" y="2119"/>
              <a:ext cx="82" cy="66"/>
            </a:xfrm>
            <a:custGeom>
              <a:avLst/>
              <a:gdLst>
                <a:gd name="T0" fmla="*/ 82 w 82"/>
                <a:gd name="T1" fmla="*/ 28 h 66"/>
                <a:gd name="T2" fmla="*/ 82 w 82"/>
                <a:gd name="T3" fmla="*/ 28 h 66"/>
                <a:gd name="T4" fmla="*/ 82 w 82"/>
                <a:gd name="T5" fmla="*/ 40 h 66"/>
                <a:gd name="T6" fmla="*/ 80 w 82"/>
                <a:gd name="T7" fmla="*/ 48 h 66"/>
                <a:gd name="T8" fmla="*/ 78 w 82"/>
                <a:gd name="T9" fmla="*/ 50 h 66"/>
                <a:gd name="T10" fmla="*/ 74 w 82"/>
                <a:gd name="T11" fmla="*/ 52 h 66"/>
                <a:gd name="T12" fmla="*/ 74 w 82"/>
                <a:gd name="T13" fmla="*/ 52 h 66"/>
                <a:gd name="T14" fmla="*/ 64 w 82"/>
                <a:gd name="T15" fmla="*/ 54 h 66"/>
                <a:gd name="T16" fmla="*/ 56 w 82"/>
                <a:gd name="T17" fmla="*/ 58 h 66"/>
                <a:gd name="T18" fmla="*/ 46 w 82"/>
                <a:gd name="T19" fmla="*/ 62 h 66"/>
                <a:gd name="T20" fmla="*/ 46 w 82"/>
                <a:gd name="T21" fmla="*/ 62 h 66"/>
                <a:gd name="T22" fmla="*/ 38 w 82"/>
                <a:gd name="T23" fmla="*/ 66 h 66"/>
                <a:gd name="T24" fmla="*/ 32 w 82"/>
                <a:gd name="T25" fmla="*/ 66 h 66"/>
                <a:gd name="T26" fmla="*/ 28 w 82"/>
                <a:gd name="T27" fmla="*/ 64 h 66"/>
                <a:gd name="T28" fmla="*/ 24 w 82"/>
                <a:gd name="T29" fmla="*/ 62 h 66"/>
                <a:gd name="T30" fmla="*/ 24 w 82"/>
                <a:gd name="T31" fmla="*/ 62 h 66"/>
                <a:gd name="T32" fmla="*/ 22 w 82"/>
                <a:gd name="T33" fmla="*/ 60 h 66"/>
                <a:gd name="T34" fmla="*/ 20 w 82"/>
                <a:gd name="T35" fmla="*/ 60 h 66"/>
                <a:gd name="T36" fmla="*/ 16 w 82"/>
                <a:gd name="T37" fmla="*/ 60 h 66"/>
                <a:gd name="T38" fmla="*/ 16 w 82"/>
                <a:gd name="T39" fmla="*/ 60 h 66"/>
                <a:gd name="T40" fmla="*/ 12 w 82"/>
                <a:gd name="T41" fmla="*/ 58 h 66"/>
                <a:gd name="T42" fmla="*/ 12 w 82"/>
                <a:gd name="T43" fmla="*/ 54 h 66"/>
                <a:gd name="T44" fmla="*/ 10 w 82"/>
                <a:gd name="T45" fmla="*/ 50 h 66"/>
                <a:gd name="T46" fmla="*/ 0 w 82"/>
                <a:gd name="T47" fmla="*/ 46 h 66"/>
                <a:gd name="T48" fmla="*/ 40 w 82"/>
                <a:gd name="T49" fmla="*/ 12 h 66"/>
                <a:gd name="T50" fmla="*/ 72 w 82"/>
                <a:gd name="T5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66">
                  <a:moveTo>
                    <a:pt x="82" y="28"/>
                  </a:moveTo>
                  <a:lnTo>
                    <a:pt x="82" y="28"/>
                  </a:lnTo>
                  <a:lnTo>
                    <a:pt x="82" y="40"/>
                  </a:lnTo>
                  <a:lnTo>
                    <a:pt x="80" y="48"/>
                  </a:lnTo>
                  <a:lnTo>
                    <a:pt x="78" y="50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64" y="54"/>
                  </a:lnTo>
                  <a:lnTo>
                    <a:pt x="56" y="58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28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2" y="58"/>
                  </a:lnTo>
                  <a:lnTo>
                    <a:pt x="12" y="54"/>
                  </a:lnTo>
                  <a:lnTo>
                    <a:pt x="10" y="50"/>
                  </a:lnTo>
                  <a:lnTo>
                    <a:pt x="0" y="46"/>
                  </a:lnTo>
                  <a:lnTo>
                    <a:pt x="40" y="12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2632" y="1917"/>
              <a:ext cx="72" cy="52"/>
            </a:xfrm>
            <a:custGeom>
              <a:avLst/>
              <a:gdLst>
                <a:gd name="T0" fmla="*/ 72 w 72"/>
                <a:gd name="T1" fmla="*/ 0 h 52"/>
                <a:gd name="T2" fmla="*/ 72 w 72"/>
                <a:gd name="T3" fmla="*/ 0 h 52"/>
                <a:gd name="T4" fmla="*/ 56 w 72"/>
                <a:gd name="T5" fmla="*/ 4 h 52"/>
                <a:gd name="T6" fmla="*/ 42 w 72"/>
                <a:gd name="T7" fmla="*/ 10 h 52"/>
                <a:gd name="T8" fmla="*/ 30 w 72"/>
                <a:gd name="T9" fmla="*/ 14 h 52"/>
                <a:gd name="T10" fmla="*/ 30 w 72"/>
                <a:gd name="T11" fmla="*/ 14 h 52"/>
                <a:gd name="T12" fmla="*/ 18 w 72"/>
                <a:gd name="T13" fmla="*/ 22 h 52"/>
                <a:gd name="T14" fmla="*/ 8 w 72"/>
                <a:gd name="T15" fmla="*/ 30 h 52"/>
                <a:gd name="T16" fmla="*/ 0 w 72"/>
                <a:gd name="T17" fmla="*/ 40 h 52"/>
                <a:gd name="T18" fmla="*/ 50 w 72"/>
                <a:gd name="T19" fmla="*/ 52 h 52"/>
                <a:gd name="T20" fmla="*/ 58 w 72"/>
                <a:gd name="T21" fmla="*/ 32 h 52"/>
                <a:gd name="T22" fmla="*/ 72 w 72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52">
                  <a:moveTo>
                    <a:pt x="72" y="0"/>
                  </a:moveTo>
                  <a:lnTo>
                    <a:pt x="72" y="0"/>
                  </a:lnTo>
                  <a:lnTo>
                    <a:pt x="56" y="4"/>
                  </a:lnTo>
                  <a:lnTo>
                    <a:pt x="42" y="1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18" y="22"/>
                  </a:lnTo>
                  <a:lnTo>
                    <a:pt x="8" y="30"/>
                  </a:lnTo>
                  <a:lnTo>
                    <a:pt x="0" y="40"/>
                  </a:lnTo>
                  <a:lnTo>
                    <a:pt x="50" y="52"/>
                  </a:lnTo>
                  <a:lnTo>
                    <a:pt x="58" y="3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110" y="2027"/>
              <a:ext cx="346" cy="136"/>
            </a:xfrm>
            <a:custGeom>
              <a:avLst/>
              <a:gdLst>
                <a:gd name="T0" fmla="*/ 88 w 346"/>
                <a:gd name="T1" fmla="*/ 88 h 136"/>
                <a:gd name="T2" fmla="*/ 88 w 346"/>
                <a:gd name="T3" fmla="*/ 88 h 136"/>
                <a:gd name="T4" fmla="*/ 114 w 346"/>
                <a:gd name="T5" fmla="*/ 82 h 136"/>
                <a:gd name="T6" fmla="*/ 146 w 346"/>
                <a:gd name="T7" fmla="*/ 74 h 136"/>
                <a:gd name="T8" fmla="*/ 182 w 346"/>
                <a:gd name="T9" fmla="*/ 62 h 136"/>
                <a:gd name="T10" fmla="*/ 218 w 346"/>
                <a:gd name="T11" fmla="*/ 50 h 136"/>
                <a:gd name="T12" fmla="*/ 218 w 346"/>
                <a:gd name="T13" fmla="*/ 50 h 136"/>
                <a:gd name="T14" fmla="*/ 272 w 346"/>
                <a:gd name="T15" fmla="*/ 24 h 136"/>
                <a:gd name="T16" fmla="*/ 320 w 346"/>
                <a:gd name="T17" fmla="*/ 2 h 136"/>
                <a:gd name="T18" fmla="*/ 320 w 346"/>
                <a:gd name="T19" fmla="*/ 2 h 136"/>
                <a:gd name="T20" fmla="*/ 328 w 346"/>
                <a:gd name="T21" fmla="*/ 0 h 136"/>
                <a:gd name="T22" fmla="*/ 336 w 346"/>
                <a:gd name="T23" fmla="*/ 0 h 136"/>
                <a:gd name="T24" fmla="*/ 342 w 346"/>
                <a:gd name="T25" fmla="*/ 2 h 136"/>
                <a:gd name="T26" fmla="*/ 342 w 346"/>
                <a:gd name="T27" fmla="*/ 2 h 136"/>
                <a:gd name="T28" fmla="*/ 344 w 346"/>
                <a:gd name="T29" fmla="*/ 4 h 136"/>
                <a:gd name="T30" fmla="*/ 346 w 346"/>
                <a:gd name="T31" fmla="*/ 8 h 136"/>
                <a:gd name="T32" fmla="*/ 346 w 346"/>
                <a:gd name="T33" fmla="*/ 16 h 136"/>
                <a:gd name="T34" fmla="*/ 344 w 346"/>
                <a:gd name="T35" fmla="*/ 22 h 136"/>
                <a:gd name="T36" fmla="*/ 342 w 346"/>
                <a:gd name="T37" fmla="*/ 26 h 136"/>
                <a:gd name="T38" fmla="*/ 342 w 346"/>
                <a:gd name="T39" fmla="*/ 26 h 136"/>
                <a:gd name="T40" fmla="*/ 334 w 346"/>
                <a:gd name="T41" fmla="*/ 34 h 136"/>
                <a:gd name="T42" fmla="*/ 322 w 346"/>
                <a:gd name="T43" fmla="*/ 40 h 136"/>
                <a:gd name="T44" fmla="*/ 294 w 346"/>
                <a:gd name="T45" fmla="*/ 58 h 136"/>
                <a:gd name="T46" fmla="*/ 234 w 346"/>
                <a:gd name="T47" fmla="*/ 86 h 136"/>
                <a:gd name="T48" fmla="*/ 234 w 346"/>
                <a:gd name="T49" fmla="*/ 86 h 136"/>
                <a:gd name="T50" fmla="*/ 212 w 346"/>
                <a:gd name="T51" fmla="*/ 96 h 136"/>
                <a:gd name="T52" fmla="*/ 188 w 346"/>
                <a:gd name="T53" fmla="*/ 104 h 136"/>
                <a:gd name="T54" fmla="*/ 134 w 346"/>
                <a:gd name="T55" fmla="*/ 118 h 136"/>
                <a:gd name="T56" fmla="*/ 90 w 346"/>
                <a:gd name="T57" fmla="*/ 128 h 136"/>
                <a:gd name="T58" fmla="*/ 70 w 346"/>
                <a:gd name="T59" fmla="*/ 132 h 136"/>
                <a:gd name="T60" fmla="*/ 70 w 346"/>
                <a:gd name="T61" fmla="*/ 132 h 136"/>
                <a:gd name="T62" fmla="*/ 32 w 346"/>
                <a:gd name="T63" fmla="*/ 136 h 136"/>
                <a:gd name="T64" fmla="*/ 10 w 346"/>
                <a:gd name="T65" fmla="*/ 136 h 136"/>
                <a:gd name="T66" fmla="*/ 2 w 346"/>
                <a:gd name="T67" fmla="*/ 134 h 136"/>
                <a:gd name="T68" fmla="*/ 0 w 346"/>
                <a:gd name="T69" fmla="*/ 134 h 136"/>
                <a:gd name="T70" fmla="*/ 8 w 346"/>
                <a:gd name="T71" fmla="*/ 92 h 136"/>
                <a:gd name="T72" fmla="*/ 8 w 346"/>
                <a:gd name="T73" fmla="*/ 92 h 136"/>
                <a:gd name="T74" fmla="*/ 36 w 346"/>
                <a:gd name="T75" fmla="*/ 92 h 136"/>
                <a:gd name="T76" fmla="*/ 62 w 346"/>
                <a:gd name="T77" fmla="*/ 90 h 136"/>
                <a:gd name="T78" fmla="*/ 88 w 346"/>
                <a:gd name="T79" fmla="*/ 88 h 136"/>
                <a:gd name="T80" fmla="*/ 88 w 346"/>
                <a:gd name="T81" fmla="*/ 8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6" h="136">
                  <a:moveTo>
                    <a:pt x="88" y="88"/>
                  </a:moveTo>
                  <a:lnTo>
                    <a:pt x="88" y="88"/>
                  </a:lnTo>
                  <a:lnTo>
                    <a:pt x="114" y="82"/>
                  </a:lnTo>
                  <a:lnTo>
                    <a:pt x="146" y="74"/>
                  </a:lnTo>
                  <a:lnTo>
                    <a:pt x="182" y="62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72" y="24"/>
                  </a:lnTo>
                  <a:lnTo>
                    <a:pt x="320" y="2"/>
                  </a:lnTo>
                  <a:lnTo>
                    <a:pt x="320" y="2"/>
                  </a:lnTo>
                  <a:lnTo>
                    <a:pt x="328" y="0"/>
                  </a:lnTo>
                  <a:lnTo>
                    <a:pt x="336" y="0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4"/>
                  </a:lnTo>
                  <a:lnTo>
                    <a:pt x="346" y="8"/>
                  </a:lnTo>
                  <a:lnTo>
                    <a:pt x="346" y="16"/>
                  </a:lnTo>
                  <a:lnTo>
                    <a:pt x="344" y="22"/>
                  </a:lnTo>
                  <a:lnTo>
                    <a:pt x="342" y="26"/>
                  </a:lnTo>
                  <a:lnTo>
                    <a:pt x="342" y="26"/>
                  </a:lnTo>
                  <a:lnTo>
                    <a:pt x="334" y="34"/>
                  </a:lnTo>
                  <a:lnTo>
                    <a:pt x="322" y="40"/>
                  </a:lnTo>
                  <a:lnTo>
                    <a:pt x="294" y="58"/>
                  </a:lnTo>
                  <a:lnTo>
                    <a:pt x="234" y="86"/>
                  </a:lnTo>
                  <a:lnTo>
                    <a:pt x="234" y="86"/>
                  </a:lnTo>
                  <a:lnTo>
                    <a:pt x="212" y="96"/>
                  </a:lnTo>
                  <a:lnTo>
                    <a:pt x="188" y="104"/>
                  </a:lnTo>
                  <a:lnTo>
                    <a:pt x="134" y="118"/>
                  </a:lnTo>
                  <a:lnTo>
                    <a:pt x="90" y="128"/>
                  </a:lnTo>
                  <a:lnTo>
                    <a:pt x="70" y="132"/>
                  </a:lnTo>
                  <a:lnTo>
                    <a:pt x="70" y="132"/>
                  </a:lnTo>
                  <a:lnTo>
                    <a:pt x="32" y="136"/>
                  </a:lnTo>
                  <a:lnTo>
                    <a:pt x="10" y="136"/>
                  </a:lnTo>
                  <a:lnTo>
                    <a:pt x="2" y="134"/>
                  </a:lnTo>
                  <a:lnTo>
                    <a:pt x="0" y="134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36" y="92"/>
                  </a:lnTo>
                  <a:lnTo>
                    <a:pt x="62" y="90"/>
                  </a:lnTo>
                  <a:lnTo>
                    <a:pt x="88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2732" y="1803"/>
              <a:ext cx="446" cy="418"/>
            </a:xfrm>
            <a:custGeom>
              <a:avLst/>
              <a:gdLst>
                <a:gd name="T0" fmla="*/ 86 w 446"/>
                <a:gd name="T1" fmla="*/ 48 h 418"/>
                <a:gd name="T2" fmla="*/ 130 w 446"/>
                <a:gd name="T3" fmla="*/ 8 h 418"/>
                <a:gd name="T4" fmla="*/ 172 w 446"/>
                <a:gd name="T5" fmla="*/ 0 h 418"/>
                <a:gd name="T6" fmla="*/ 202 w 446"/>
                <a:gd name="T7" fmla="*/ 10 h 418"/>
                <a:gd name="T8" fmla="*/ 222 w 446"/>
                <a:gd name="T9" fmla="*/ 18 h 418"/>
                <a:gd name="T10" fmla="*/ 268 w 446"/>
                <a:gd name="T11" fmla="*/ 16 h 418"/>
                <a:gd name="T12" fmla="*/ 304 w 446"/>
                <a:gd name="T13" fmla="*/ 14 h 418"/>
                <a:gd name="T14" fmla="*/ 342 w 446"/>
                <a:gd name="T15" fmla="*/ 32 h 418"/>
                <a:gd name="T16" fmla="*/ 392 w 446"/>
                <a:gd name="T17" fmla="*/ 74 h 418"/>
                <a:gd name="T18" fmla="*/ 418 w 446"/>
                <a:gd name="T19" fmla="*/ 108 h 418"/>
                <a:gd name="T20" fmla="*/ 436 w 446"/>
                <a:gd name="T21" fmla="*/ 146 h 418"/>
                <a:gd name="T22" fmla="*/ 446 w 446"/>
                <a:gd name="T23" fmla="*/ 236 h 418"/>
                <a:gd name="T24" fmla="*/ 446 w 446"/>
                <a:gd name="T25" fmla="*/ 260 h 418"/>
                <a:gd name="T26" fmla="*/ 432 w 446"/>
                <a:gd name="T27" fmla="*/ 288 h 418"/>
                <a:gd name="T28" fmla="*/ 410 w 446"/>
                <a:gd name="T29" fmla="*/ 312 h 418"/>
                <a:gd name="T30" fmla="*/ 398 w 446"/>
                <a:gd name="T31" fmla="*/ 320 h 418"/>
                <a:gd name="T32" fmla="*/ 394 w 446"/>
                <a:gd name="T33" fmla="*/ 340 h 418"/>
                <a:gd name="T34" fmla="*/ 398 w 446"/>
                <a:gd name="T35" fmla="*/ 362 h 418"/>
                <a:gd name="T36" fmla="*/ 396 w 446"/>
                <a:gd name="T37" fmla="*/ 380 h 418"/>
                <a:gd name="T38" fmla="*/ 368 w 446"/>
                <a:gd name="T39" fmla="*/ 388 h 418"/>
                <a:gd name="T40" fmla="*/ 340 w 446"/>
                <a:gd name="T41" fmla="*/ 384 h 418"/>
                <a:gd name="T42" fmla="*/ 282 w 446"/>
                <a:gd name="T43" fmla="*/ 392 h 418"/>
                <a:gd name="T44" fmla="*/ 262 w 446"/>
                <a:gd name="T45" fmla="*/ 398 h 418"/>
                <a:gd name="T46" fmla="*/ 254 w 446"/>
                <a:gd name="T47" fmla="*/ 400 h 418"/>
                <a:gd name="T48" fmla="*/ 238 w 446"/>
                <a:gd name="T49" fmla="*/ 392 h 418"/>
                <a:gd name="T50" fmla="*/ 230 w 446"/>
                <a:gd name="T51" fmla="*/ 388 h 418"/>
                <a:gd name="T52" fmla="*/ 228 w 446"/>
                <a:gd name="T53" fmla="*/ 380 h 418"/>
                <a:gd name="T54" fmla="*/ 236 w 446"/>
                <a:gd name="T55" fmla="*/ 366 h 418"/>
                <a:gd name="T56" fmla="*/ 200 w 446"/>
                <a:gd name="T57" fmla="*/ 366 h 418"/>
                <a:gd name="T58" fmla="*/ 178 w 446"/>
                <a:gd name="T59" fmla="*/ 356 h 418"/>
                <a:gd name="T60" fmla="*/ 170 w 446"/>
                <a:gd name="T61" fmla="*/ 336 h 418"/>
                <a:gd name="T62" fmla="*/ 156 w 446"/>
                <a:gd name="T63" fmla="*/ 338 h 418"/>
                <a:gd name="T64" fmla="*/ 132 w 446"/>
                <a:gd name="T65" fmla="*/ 352 h 418"/>
                <a:gd name="T66" fmla="*/ 106 w 446"/>
                <a:gd name="T67" fmla="*/ 362 h 418"/>
                <a:gd name="T68" fmla="*/ 74 w 446"/>
                <a:gd name="T69" fmla="*/ 390 h 418"/>
                <a:gd name="T70" fmla="*/ 34 w 446"/>
                <a:gd name="T71" fmla="*/ 416 h 418"/>
                <a:gd name="T72" fmla="*/ 20 w 446"/>
                <a:gd name="T73" fmla="*/ 416 h 418"/>
                <a:gd name="T74" fmla="*/ 4 w 446"/>
                <a:gd name="T75" fmla="*/ 408 h 418"/>
                <a:gd name="T76" fmla="*/ 2 w 446"/>
                <a:gd name="T77" fmla="*/ 400 h 418"/>
                <a:gd name="T78" fmla="*/ 0 w 446"/>
                <a:gd name="T79" fmla="*/ 390 h 418"/>
                <a:gd name="T80" fmla="*/ 4 w 446"/>
                <a:gd name="T81" fmla="*/ 382 h 418"/>
                <a:gd name="T82" fmla="*/ 18 w 446"/>
                <a:gd name="T83" fmla="*/ 376 h 418"/>
                <a:gd name="T84" fmla="*/ 38 w 446"/>
                <a:gd name="T85" fmla="*/ 364 h 418"/>
                <a:gd name="T86" fmla="*/ 116 w 446"/>
                <a:gd name="T87" fmla="*/ 260 h 418"/>
                <a:gd name="T88" fmla="*/ 116 w 446"/>
                <a:gd name="T89" fmla="*/ 246 h 418"/>
                <a:gd name="T90" fmla="*/ 108 w 446"/>
                <a:gd name="T91" fmla="*/ 234 h 418"/>
                <a:gd name="T92" fmla="*/ 48 w 446"/>
                <a:gd name="T93" fmla="*/ 16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418">
                  <a:moveTo>
                    <a:pt x="56" y="82"/>
                  </a:moveTo>
                  <a:lnTo>
                    <a:pt x="56" y="82"/>
                  </a:lnTo>
                  <a:lnTo>
                    <a:pt x="86" y="48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30" y="8"/>
                  </a:lnTo>
                  <a:lnTo>
                    <a:pt x="142" y="2"/>
                  </a:lnTo>
                  <a:lnTo>
                    <a:pt x="156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86" y="4"/>
                  </a:lnTo>
                  <a:lnTo>
                    <a:pt x="202" y="10"/>
                  </a:lnTo>
                  <a:lnTo>
                    <a:pt x="214" y="16"/>
                  </a:lnTo>
                  <a:lnTo>
                    <a:pt x="222" y="18"/>
                  </a:lnTo>
                  <a:lnTo>
                    <a:pt x="222" y="18"/>
                  </a:lnTo>
                  <a:lnTo>
                    <a:pt x="236" y="20"/>
                  </a:lnTo>
                  <a:lnTo>
                    <a:pt x="248" y="18"/>
                  </a:lnTo>
                  <a:lnTo>
                    <a:pt x="268" y="16"/>
                  </a:lnTo>
                  <a:lnTo>
                    <a:pt x="288" y="12"/>
                  </a:lnTo>
                  <a:lnTo>
                    <a:pt x="296" y="12"/>
                  </a:lnTo>
                  <a:lnTo>
                    <a:pt x="304" y="14"/>
                  </a:lnTo>
                  <a:lnTo>
                    <a:pt x="304" y="14"/>
                  </a:lnTo>
                  <a:lnTo>
                    <a:pt x="322" y="22"/>
                  </a:lnTo>
                  <a:lnTo>
                    <a:pt x="342" y="32"/>
                  </a:lnTo>
                  <a:lnTo>
                    <a:pt x="364" y="48"/>
                  </a:lnTo>
                  <a:lnTo>
                    <a:pt x="378" y="60"/>
                  </a:lnTo>
                  <a:lnTo>
                    <a:pt x="392" y="74"/>
                  </a:lnTo>
                  <a:lnTo>
                    <a:pt x="392" y="74"/>
                  </a:lnTo>
                  <a:lnTo>
                    <a:pt x="404" y="90"/>
                  </a:lnTo>
                  <a:lnTo>
                    <a:pt x="418" y="108"/>
                  </a:lnTo>
                  <a:lnTo>
                    <a:pt x="428" y="126"/>
                  </a:lnTo>
                  <a:lnTo>
                    <a:pt x="436" y="146"/>
                  </a:lnTo>
                  <a:lnTo>
                    <a:pt x="436" y="146"/>
                  </a:lnTo>
                  <a:lnTo>
                    <a:pt x="440" y="168"/>
                  </a:lnTo>
                  <a:lnTo>
                    <a:pt x="444" y="196"/>
                  </a:lnTo>
                  <a:lnTo>
                    <a:pt x="446" y="236"/>
                  </a:lnTo>
                  <a:lnTo>
                    <a:pt x="446" y="236"/>
                  </a:lnTo>
                  <a:lnTo>
                    <a:pt x="446" y="250"/>
                  </a:lnTo>
                  <a:lnTo>
                    <a:pt x="446" y="260"/>
                  </a:lnTo>
                  <a:lnTo>
                    <a:pt x="442" y="272"/>
                  </a:lnTo>
                  <a:lnTo>
                    <a:pt x="438" y="280"/>
                  </a:lnTo>
                  <a:lnTo>
                    <a:pt x="432" y="288"/>
                  </a:lnTo>
                  <a:lnTo>
                    <a:pt x="424" y="296"/>
                  </a:lnTo>
                  <a:lnTo>
                    <a:pt x="410" y="312"/>
                  </a:lnTo>
                  <a:lnTo>
                    <a:pt x="410" y="312"/>
                  </a:lnTo>
                  <a:lnTo>
                    <a:pt x="402" y="316"/>
                  </a:lnTo>
                  <a:lnTo>
                    <a:pt x="398" y="320"/>
                  </a:lnTo>
                  <a:lnTo>
                    <a:pt x="398" y="320"/>
                  </a:lnTo>
                  <a:lnTo>
                    <a:pt x="394" y="324"/>
                  </a:lnTo>
                  <a:lnTo>
                    <a:pt x="394" y="330"/>
                  </a:lnTo>
                  <a:lnTo>
                    <a:pt x="394" y="340"/>
                  </a:lnTo>
                  <a:lnTo>
                    <a:pt x="396" y="348"/>
                  </a:lnTo>
                  <a:lnTo>
                    <a:pt x="396" y="348"/>
                  </a:lnTo>
                  <a:lnTo>
                    <a:pt x="398" y="362"/>
                  </a:lnTo>
                  <a:lnTo>
                    <a:pt x="398" y="372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92" y="384"/>
                  </a:lnTo>
                  <a:lnTo>
                    <a:pt x="386" y="386"/>
                  </a:lnTo>
                  <a:lnTo>
                    <a:pt x="368" y="388"/>
                  </a:lnTo>
                  <a:lnTo>
                    <a:pt x="352" y="386"/>
                  </a:lnTo>
                  <a:lnTo>
                    <a:pt x="340" y="384"/>
                  </a:lnTo>
                  <a:lnTo>
                    <a:pt x="340" y="384"/>
                  </a:lnTo>
                  <a:lnTo>
                    <a:pt x="326" y="384"/>
                  </a:lnTo>
                  <a:lnTo>
                    <a:pt x="304" y="388"/>
                  </a:lnTo>
                  <a:lnTo>
                    <a:pt x="282" y="392"/>
                  </a:lnTo>
                  <a:lnTo>
                    <a:pt x="268" y="394"/>
                  </a:lnTo>
                  <a:lnTo>
                    <a:pt x="268" y="394"/>
                  </a:lnTo>
                  <a:lnTo>
                    <a:pt x="262" y="398"/>
                  </a:lnTo>
                  <a:lnTo>
                    <a:pt x="258" y="400"/>
                  </a:lnTo>
                  <a:lnTo>
                    <a:pt x="254" y="400"/>
                  </a:lnTo>
                  <a:lnTo>
                    <a:pt x="254" y="400"/>
                  </a:lnTo>
                  <a:lnTo>
                    <a:pt x="246" y="398"/>
                  </a:lnTo>
                  <a:lnTo>
                    <a:pt x="242" y="396"/>
                  </a:lnTo>
                  <a:lnTo>
                    <a:pt x="238" y="392"/>
                  </a:lnTo>
                  <a:lnTo>
                    <a:pt x="238" y="392"/>
                  </a:lnTo>
                  <a:lnTo>
                    <a:pt x="234" y="390"/>
                  </a:lnTo>
                  <a:lnTo>
                    <a:pt x="230" y="388"/>
                  </a:lnTo>
                  <a:lnTo>
                    <a:pt x="228" y="384"/>
                  </a:lnTo>
                  <a:lnTo>
                    <a:pt x="228" y="380"/>
                  </a:lnTo>
                  <a:lnTo>
                    <a:pt x="228" y="380"/>
                  </a:lnTo>
                  <a:lnTo>
                    <a:pt x="232" y="370"/>
                  </a:lnTo>
                  <a:lnTo>
                    <a:pt x="236" y="366"/>
                  </a:lnTo>
                  <a:lnTo>
                    <a:pt x="236" y="366"/>
                  </a:lnTo>
                  <a:lnTo>
                    <a:pt x="228" y="366"/>
                  </a:lnTo>
                  <a:lnTo>
                    <a:pt x="210" y="368"/>
                  </a:lnTo>
                  <a:lnTo>
                    <a:pt x="200" y="366"/>
                  </a:lnTo>
                  <a:lnTo>
                    <a:pt x="190" y="364"/>
                  </a:lnTo>
                  <a:lnTo>
                    <a:pt x="182" y="362"/>
                  </a:lnTo>
                  <a:lnTo>
                    <a:pt x="178" y="356"/>
                  </a:lnTo>
                  <a:lnTo>
                    <a:pt x="178" y="356"/>
                  </a:lnTo>
                  <a:lnTo>
                    <a:pt x="172" y="346"/>
                  </a:lnTo>
                  <a:lnTo>
                    <a:pt x="170" y="336"/>
                  </a:lnTo>
                  <a:lnTo>
                    <a:pt x="168" y="328"/>
                  </a:lnTo>
                  <a:lnTo>
                    <a:pt x="168" y="328"/>
                  </a:lnTo>
                  <a:lnTo>
                    <a:pt x="156" y="338"/>
                  </a:lnTo>
                  <a:lnTo>
                    <a:pt x="144" y="346"/>
                  </a:lnTo>
                  <a:lnTo>
                    <a:pt x="132" y="352"/>
                  </a:lnTo>
                  <a:lnTo>
                    <a:pt x="132" y="352"/>
                  </a:lnTo>
                  <a:lnTo>
                    <a:pt x="116" y="356"/>
                  </a:lnTo>
                  <a:lnTo>
                    <a:pt x="112" y="358"/>
                  </a:lnTo>
                  <a:lnTo>
                    <a:pt x="106" y="362"/>
                  </a:lnTo>
                  <a:lnTo>
                    <a:pt x="106" y="362"/>
                  </a:lnTo>
                  <a:lnTo>
                    <a:pt x="94" y="374"/>
                  </a:lnTo>
                  <a:lnTo>
                    <a:pt x="74" y="390"/>
                  </a:lnTo>
                  <a:lnTo>
                    <a:pt x="50" y="406"/>
                  </a:lnTo>
                  <a:lnTo>
                    <a:pt x="42" y="412"/>
                  </a:lnTo>
                  <a:lnTo>
                    <a:pt x="34" y="416"/>
                  </a:lnTo>
                  <a:lnTo>
                    <a:pt x="34" y="416"/>
                  </a:lnTo>
                  <a:lnTo>
                    <a:pt x="26" y="418"/>
                  </a:lnTo>
                  <a:lnTo>
                    <a:pt x="20" y="416"/>
                  </a:lnTo>
                  <a:lnTo>
                    <a:pt x="14" y="414"/>
                  </a:lnTo>
                  <a:lnTo>
                    <a:pt x="14" y="414"/>
                  </a:lnTo>
                  <a:lnTo>
                    <a:pt x="4" y="408"/>
                  </a:lnTo>
                  <a:lnTo>
                    <a:pt x="2" y="406"/>
                  </a:lnTo>
                  <a:lnTo>
                    <a:pt x="2" y="400"/>
                  </a:lnTo>
                  <a:lnTo>
                    <a:pt x="2" y="400"/>
                  </a:lnTo>
                  <a:lnTo>
                    <a:pt x="2" y="398"/>
                  </a:lnTo>
                  <a:lnTo>
                    <a:pt x="2" y="394"/>
                  </a:lnTo>
                  <a:lnTo>
                    <a:pt x="0" y="390"/>
                  </a:lnTo>
                  <a:lnTo>
                    <a:pt x="2" y="386"/>
                  </a:lnTo>
                  <a:lnTo>
                    <a:pt x="2" y="386"/>
                  </a:lnTo>
                  <a:lnTo>
                    <a:pt x="4" y="382"/>
                  </a:lnTo>
                  <a:lnTo>
                    <a:pt x="12" y="378"/>
                  </a:lnTo>
                  <a:lnTo>
                    <a:pt x="12" y="378"/>
                  </a:lnTo>
                  <a:lnTo>
                    <a:pt x="18" y="376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38" y="364"/>
                  </a:lnTo>
                  <a:lnTo>
                    <a:pt x="44" y="360"/>
                  </a:lnTo>
                  <a:lnTo>
                    <a:pt x="102" y="302"/>
                  </a:lnTo>
                  <a:lnTo>
                    <a:pt x="116" y="260"/>
                  </a:lnTo>
                  <a:lnTo>
                    <a:pt x="116" y="260"/>
                  </a:lnTo>
                  <a:lnTo>
                    <a:pt x="118" y="252"/>
                  </a:lnTo>
                  <a:lnTo>
                    <a:pt x="116" y="246"/>
                  </a:lnTo>
                  <a:lnTo>
                    <a:pt x="114" y="238"/>
                  </a:lnTo>
                  <a:lnTo>
                    <a:pt x="114" y="238"/>
                  </a:lnTo>
                  <a:lnTo>
                    <a:pt x="108" y="234"/>
                  </a:lnTo>
                  <a:lnTo>
                    <a:pt x="102" y="230"/>
                  </a:lnTo>
                  <a:lnTo>
                    <a:pt x="96" y="226"/>
                  </a:lnTo>
                  <a:lnTo>
                    <a:pt x="48" y="160"/>
                  </a:lnTo>
                  <a:lnTo>
                    <a:pt x="56" y="82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2818" y="1807"/>
              <a:ext cx="140" cy="68"/>
            </a:xfrm>
            <a:custGeom>
              <a:avLst/>
              <a:gdLst>
                <a:gd name="T0" fmla="*/ 140 w 140"/>
                <a:gd name="T1" fmla="*/ 34 h 68"/>
                <a:gd name="T2" fmla="*/ 140 w 140"/>
                <a:gd name="T3" fmla="*/ 34 h 68"/>
                <a:gd name="T4" fmla="*/ 136 w 140"/>
                <a:gd name="T5" fmla="*/ 40 h 68"/>
                <a:gd name="T6" fmla="*/ 128 w 140"/>
                <a:gd name="T7" fmla="*/ 54 h 68"/>
                <a:gd name="T8" fmla="*/ 122 w 140"/>
                <a:gd name="T9" fmla="*/ 60 h 68"/>
                <a:gd name="T10" fmla="*/ 118 w 140"/>
                <a:gd name="T11" fmla="*/ 66 h 68"/>
                <a:gd name="T12" fmla="*/ 112 w 140"/>
                <a:gd name="T13" fmla="*/ 68 h 68"/>
                <a:gd name="T14" fmla="*/ 108 w 140"/>
                <a:gd name="T15" fmla="*/ 68 h 68"/>
                <a:gd name="T16" fmla="*/ 108 w 140"/>
                <a:gd name="T17" fmla="*/ 68 h 68"/>
                <a:gd name="T18" fmla="*/ 102 w 140"/>
                <a:gd name="T19" fmla="*/ 60 h 68"/>
                <a:gd name="T20" fmla="*/ 96 w 140"/>
                <a:gd name="T21" fmla="*/ 52 h 68"/>
                <a:gd name="T22" fmla="*/ 86 w 140"/>
                <a:gd name="T23" fmla="*/ 38 h 68"/>
                <a:gd name="T24" fmla="*/ 86 w 140"/>
                <a:gd name="T25" fmla="*/ 38 h 68"/>
                <a:gd name="T26" fmla="*/ 80 w 140"/>
                <a:gd name="T27" fmla="*/ 34 h 68"/>
                <a:gd name="T28" fmla="*/ 76 w 140"/>
                <a:gd name="T29" fmla="*/ 32 h 68"/>
                <a:gd name="T30" fmla="*/ 68 w 140"/>
                <a:gd name="T31" fmla="*/ 30 h 68"/>
                <a:gd name="T32" fmla="*/ 58 w 140"/>
                <a:gd name="T33" fmla="*/ 32 h 68"/>
                <a:gd name="T34" fmla="*/ 52 w 140"/>
                <a:gd name="T35" fmla="*/ 36 h 68"/>
                <a:gd name="T36" fmla="*/ 52 w 140"/>
                <a:gd name="T37" fmla="*/ 36 h 68"/>
                <a:gd name="T38" fmla="*/ 40 w 140"/>
                <a:gd name="T39" fmla="*/ 44 h 68"/>
                <a:gd name="T40" fmla="*/ 22 w 140"/>
                <a:gd name="T41" fmla="*/ 52 h 68"/>
                <a:gd name="T42" fmla="*/ 0 w 140"/>
                <a:gd name="T43" fmla="*/ 64 h 68"/>
                <a:gd name="T44" fmla="*/ 40 w 140"/>
                <a:gd name="T45" fmla="*/ 18 h 68"/>
                <a:gd name="T46" fmla="*/ 40 w 140"/>
                <a:gd name="T47" fmla="*/ 18 h 68"/>
                <a:gd name="T48" fmla="*/ 54 w 140"/>
                <a:gd name="T49" fmla="*/ 8 h 68"/>
                <a:gd name="T50" fmla="*/ 68 w 140"/>
                <a:gd name="T51" fmla="*/ 2 h 68"/>
                <a:gd name="T52" fmla="*/ 74 w 140"/>
                <a:gd name="T53" fmla="*/ 0 h 68"/>
                <a:gd name="T54" fmla="*/ 82 w 140"/>
                <a:gd name="T55" fmla="*/ 0 h 68"/>
                <a:gd name="T56" fmla="*/ 82 w 140"/>
                <a:gd name="T57" fmla="*/ 0 h 68"/>
                <a:gd name="T58" fmla="*/ 94 w 140"/>
                <a:gd name="T59" fmla="*/ 2 h 68"/>
                <a:gd name="T60" fmla="*/ 106 w 140"/>
                <a:gd name="T61" fmla="*/ 8 h 68"/>
                <a:gd name="T62" fmla="*/ 116 w 140"/>
                <a:gd name="T63" fmla="*/ 12 h 68"/>
                <a:gd name="T64" fmla="*/ 124 w 140"/>
                <a:gd name="T65" fmla="*/ 18 h 68"/>
                <a:gd name="T66" fmla="*/ 136 w 140"/>
                <a:gd name="T67" fmla="*/ 28 h 68"/>
                <a:gd name="T68" fmla="*/ 140 w 140"/>
                <a:gd name="T69" fmla="*/ 34 h 68"/>
                <a:gd name="T70" fmla="*/ 140 w 140"/>
                <a:gd name="T71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0" h="68">
                  <a:moveTo>
                    <a:pt x="140" y="34"/>
                  </a:moveTo>
                  <a:lnTo>
                    <a:pt x="140" y="34"/>
                  </a:lnTo>
                  <a:lnTo>
                    <a:pt x="136" y="40"/>
                  </a:lnTo>
                  <a:lnTo>
                    <a:pt x="128" y="54"/>
                  </a:lnTo>
                  <a:lnTo>
                    <a:pt x="122" y="60"/>
                  </a:lnTo>
                  <a:lnTo>
                    <a:pt x="118" y="66"/>
                  </a:lnTo>
                  <a:lnTo>
                    <a:pt x="112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2" y="60"/>
                  </a:lnTo>
                  <a:lnTo>
                    <a:pt x="96" y="52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0" y="34"/>
                  </a:lnTo>
                  <a:lnTo>
                    <a:pt x="76" y="32"/>
                  </a:lnTo>
                  <a:lnTo>
                    <a:pt x="68" y="30"/>
                  </a:lnTo>
                  <a:lnTo>
                    <a:pt x="58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0" y="44"/>
                  </a:lnTo>
                  <a:lnTo>
                    <a:pt x="22" y="52"/>
                  </a:lnTo>
                  <a:lnTo>
                    <a:pt x="0" y="64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54" y="8"/>
                  </a:lnTo>
                  <a:lnTo>
                    <a:pt x="68" y="2"/>
                  </a:lnTo>
                  <a:lnTo>
                    <a:pt x="74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6" y="8"/>
                  </a:lnTo>
                  <a:lnTo>
                    <a:pt x="116" y="12"/>
                  </a:lnTo>
                  <a:lnTo>
                    <a:pt x="124" y="18"/>
                  </a:lnTo>
                  <a:lnTo>
                    <a:pt x="136" y="28"/>
                  </a:lnTo>
                  <a:lnTo>
                    <a:pt x="140" y="34"/>
                  </a:lnTo>
                  <a:lnTo>
                    <a:pt x="140" y="34"/>
                  </a:lnTo>
                  <a:close/>
                </a:path>
              </a:pathLst>
            </a:custGeom>
            <a:solidFill>
              <a:srgbClr val="FED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2738" y="2051"/>
              <a:ext cx="124" cy="144"/>
            </a:xfrm>
            <a:custGeom>
              <a:avLst/>
              <a:gdLst>
                <a:gd name="T0" fmla="*/ 110 w 124"/>
                <a:gd name="T1" fmla="*/ 54 h 144"/>
                <a:gd name="T2" fmla="*/ 110 w 124"/>
                <a:gd name="T3" fmla="*/ 54 h 144"/>
                <a:gd name="T4" fmla="*/ 108 w 124"/>
                <a:gd name="T5" fmla="*/ 58 h 144"/>
                <a:gd name="T6" fmla="*/ 104 w 124"/>
                <a:gd name="T7" fmla="*/ 62 h 144"/>
                <a:gd name="T8" fmla="*/ 98 w 124"/>
                <a:gd name="T9" fmla="*/ 68 h 144"/>
                <a:gd name="T10" fmla="*/ 90 w 124"/>
                <a:gd name="T11" fmla="*/ 74 h 144"/>
                <a:gd name="T12" fmla="*/ 90 w 124"/>
                <a:gd name="T13" fmla="*/ 74 h 144"/>
                <a:gd name="T14" fmla="*/ 84 w 124"/>
                <a:gd name="T15" fmla="*/ 80 h 144"/>
                <a:gd name="T16" fmla="*/ 80 w 124"/>
                <a:gd name="T17" fmla="*/ 86 h 144"/>
                <a:gd name="T18" fmla="*/ 68 w 124"/>
                <a:gd name="T19" fmla="*/ 102 h 144"/>
                <a:gd name="T20" fmla="*/ 56 w 124"/>
                <a:gd name="T21" fmla="*/ 118 h 144"/>
                <a:gd name="T22" fmla="*/ 48 w 124"/>
                <a:gd name="T23" fmla="*/ 124 h 144"/>
                <a:gd name="T24" fmla="*/ 40 w 124"/>
                <a:gd name="T25" fmla="*/ 128 h 144"/>
                <a:gd name="T26" fmla="*/ 40 w 124"/>
                <a:gd name="T27" fmla="*/ 128 h 144"/>
                <a:gd name="T28" fmla="*/ 24 w 124"/>
                <a:gd name="T29" fmla="*/ 134 h 144"/>
                <a:gd name="T30" fmla="*/ 18 w 124"/>
                <a:gd name="T31" fmla="*/ 136 h 144"/>
                <a:gd name="T32" fmla="*/ 14 w 124"/>
                <a:gd name="T33" fmla="*/ 142 h 144"/>
                <a:gd name="T34" fmla="*/ 14 w 124"/>
                <a:gd name="T35" fmla="*/ 142 h 144"/>
                <a:gd name="T36" fmla="*/ 12 w 124"/>
                <a:gd name="T37" fmla="*/ 144 h 144"/>
                <a:gd name="T38" fmla="*/ 10 w 124"/>
                <a:gd name="T39" fmla="*/ 142 h 144"/>
                <a:gd name="T40" fmla="*/ 6 w 124"/>
                <a:gd name="T41" fmla="*/ 140 h 144"/>
                <a:gd name="T42" fmla="*/ 0 w 124"/>
                <a:gd name="T43" fmla="*/ 134 h 144"/>
                <a:gd name="T44" fmla="*/ 0 w 124"/>
                <a:gd name="T45" fmla="*/ 134 h 144"/>
                <a:gd name="T46" fmla="*/ 22 w 124"/>
                <a:gd name="T47" fmla="*/ 128 h 144"/>
                <a:gd name="T48" fmla="*/ 22 w 124"/>
                <a:gd name="T49" fmla="*/ 128 h 144"/>
                <a:gd name="T50" fmla="*/ 28 w 124"/>
                <a:gd name="T51" fmla="*/ 126 h 144"/>
                <a:gd name="T52" fmla="*/ 34 w 124"/>
                <a:gd name="T53" fmla="*/ 120 h 144"/>
                <a:gd name="T54" fmla="*/ 52 w 124"/>
                <a:gd name="T55" fmla="*/ 102 h 144"/>
                <a:gd name="T56" fmla="*/ 72 w 124"/>
                <a:gd name="T57" fmla="*/ 80 h 144"/>
                <a:gd name="T58" fmla="*/ 100 w 124"/>
                <a:gd name="T59" fmla="*/ 58 h 144"/>
                <a:gd name="T60" fmla="*/ 100 w 124"/>
                <a:gd name="T61" fmla="*/ 58 h 144"/>
                <a:gd name="T62" fmla="*/ 106 w 124"/>
                <a:gd name="T63" fmla="*/ 34 h 144"/>
                <a:gd name="T64" fmla="*/ 114 w 124"/>
                <a:gd name="T65" fmla="*/ 14 h 144"/>
                <a:gd name="T66" fmla="*/ 118 w 124"/>
                <a:gd name="T67" fmla="*/ 6 h 144"/>
                <a:gd name="T68" fmla="*/ 124 w 124"/>
                <a:gd name="T69" fmla="*/ 0 h 144"/>
                <a:gd name="T70" fmla="*/ 124 w 124"/>
                <a:gd name="T71" fmla="*/ 0 h 144"/>
                <a:gd name="T72" fmla="*/ 116 w 124"/>
                <a:gd name="T73" fmla="*/ 24 h 144"/>
                <a:gd name="T74" fmla="*/ 110 w 124"/>
                <a:gd name="T75" fmla="*/ 42 h 144"/>
                <a:gd name="T76" fmla="*/ 108 w 124"/>
                <a:gd name="T77" fmla="*/ 50 h 144"/>
                <a:gd name="T78" fmla="*/ 110 w 124"/>
                <a:gd name="T79" fmla="*/ 54 h 144"/>
                <a:gd name="T80" fmla="*/ 110 w 124"/>
                <a:gd name="T81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" h="144">
                  <a:moveTo>
                    <a:pt x="110" y="54"/>
                  </a:moveTo>
                  <a:lnTo>
                    <a:pt x="110" y="54"/>
                  </a:lnTo>
                  <a:lnTo>
                    <a:pt x="108" y="58"/>
                  </a:lnTo>
                  <a:lnTo>
                    <a:pt x="104" y="62"/>
                  </a:lnTo>
                  <a:lnTo>
                    <a:pt x="98" y="68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4" y="80"/>
                  </a:lnTo>
                  <a:lnTo>
                    <a:pt x="80" y="86"/>
                  </a:lnTo>
                  <a:lnTo>
                    <a:pt x="68" y="102"/>
                  </a:lnTo>
                  <a:lnTo>
                    <a:pt x="56" y="118"/>
                  </a:lnTo>
                  <a:lnTo>
                    <a:pt x="48" y="124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24" y="134"/>
                  </a:lnTo>
                  <a:lnTo>
                    <a:pt x="18" y="136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2" y="144"/>
                  </a:lnTo>
                  <a:lnTo>
                    <a:pt x="10" y="142"/>
                  </a:lnTo>
                  <a:lnTo>
                    <a:pt x="6" y="140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28" y="126"/>
                  </a:lnTo>
                  <a:lnTo>
                    <a:pt x="34" y="120"/>
                  </a:lnTo>
                  <a:lnTo>
                    <a:pt x="52" y="102"/>
                  </a:lnTo>
                  <a:lnTo>
                    <a:pt x="72" y="80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106" y="34"/>
                  </a:lnTo>
                  <a:lnTo>
                    <a:pt x="114" y="14"/>
                  </a:lnTo>
                  <a:lnTo>
                    <a:pt x="118" y="6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16" y="24"/>
                  </a:lnTo>
                  <a:lnTo>
                    <a:pt x="110" y="42"/>
                  </a:lnTo>
                  <a:lnTo>
                    <a:pt x="108" y="50"/>
                  </a:lnTo>
                  <a:lnTo>
                    <a:pt x="110" y="54"/>
                  </a:lnTo>
                  <a:lnTo>
                    <a:pt x="110" y="54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2898" y="1911"/>
              <a:ext cx="48" cy="222"/>
            </a:xfrm>
            <a:custGeom>
              <a:avLst/>
              <a:gdLst>
                <a:gd name="T0" fmla="*/ 34 w 48"/>
                <a:gd name="T1" fmla="*/ 0 h 222"/>
                <a:gd name="T2" fmla="*/ 34 w 48"/>
                <a:gd name="T3" fmla="*/ 0 h 222"/>
                <a:gd name="T4" fmla="*/ 36 w 48"/>
                <a:gd name="T5" fmla="*/ 48 h 222"/>
                <a:gd name="T6" fmla="*/ 38 w 48"/>
                <a:gd name="T7" fmla="*/ 112 h 222"/>
                <a:gd name="T8" fmla="*/ 38 w 48"/>
                <a:gd name="T9" fmla="*/ 112 h 222"/>
                <a:gd name="T10" fmla="*/ 38 w 48"/>
                <a:gd name="T11" fmla="*/ 130 h 222"/>
                <a:gd name="T12" fmla="*/ 34 w 48"/>
                <a:gd name="T13" fmla="*/ 148 h 222"/>
                <a:gd name="T14" fmla="*/ 30 w 48"/>
                <a:gd name="T15" fmla="*/ 162 h 222"/>
                <a:gd name="T16" fmla="*/ 24 w 48"/>
                <a:gd name="T17" fmla="*/ 174 h 222"/>
                <a:gd name="T18" fmla="*/ 24 w 48"/>
                <a:gd name="T19" fmla="*/ 174 h 222"/>
                <a:gd name="T20" fmla="*/ 10 w 48"/>
                <a:gd name="T21" fmla="*/ 204 h 222"/>
                <a:gd name="T22" fmla="*/ 0 w 48"/>
                <a:gd name="T23" fmla="*/ 222 h 222"/>
                <a:gd name="T24" fmla="*/ 10 w 48"/>
                <a:gd name="T25" fmla="*/ 212 h 222"/>
                <a:gd name="T26" fmla="*/ 10 w 48"/>
                <a:gd name="T27" fmla="*/ 212 h 222"/>
                <a:gd name="T28" fmla="*/ 24 w 48"/>
                <a:gd name="T29" fmla="*/ 196 h 222"/>
                <a:gd name="T30" fmla="*/ 34 w 48"/>
                <a:gd name="T31" fmla="*/ 180 h 222"/>
                <a:gd name="T32" fmla="*/ 40 w 48"/>
                <a:gd name="T33" fmla="*/ 164 h 222"/>
                <a:gd name="T34" fmla="*/ 40 w 48"/>
                <a:gd name="T35" fmla="*/ 164 h 222"/>
                <a:gd name="T36" fmla="*/ 46 w 48"/>
                <a:gd name="T37" fmla="*/ 136 h 222"/>
                <a:gd name="T38" fmla="*/ 48 w 48"/>
                <a:gd name="T39" fmla="*/ 108 h 222"/>
                <a:gd name="T40" fmla="*/ 48 w 48"/>
                <a:gd name="T41" fmla="*/ 108 h 222"/>
                <a:gd name="T42" fmla="*/ 40 w 48"/>
                <a:gd name="T43" fmla="*/ 50 h 222"/>
                <a:gd name="T44" fmla="*/ 34 w 48"/>
                <a:gd name="T45" fmla="*/ 0 h 222"/>
                <a:gd name="T46" fmla="*/ 34 w 48"/>
                <a:gd name="T4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222">
                  <a:moveTo>
                    <a:pt x="34" y="0"/>
                  </a:moveTo>
                  <a:lnTo>
                    <a:pt x="34" y="0"/>
                  </a:lnTo>
                  <a:lnTo>
                    <a:pt x="36" y="48"/>
                  </a:lnTo>
                  <a:lnTo>
                    <a:pt x="38" y="112"/>
                  </a:lnTo>
                  <a:lnTo>
                    <a:pt x="38" y="112"/>
                  </a:lnTo>
                  <a:lnTo>
                    <a:pt x="38" y="130"/>
                  </a:lnTo>
                  <a:lnTo>
                    <a:pt x="34" y="148"/>
                  </a:lnTo>
                  <a:lnTo>
                    <a:pt x="30" y="162"/>
                  </a:lnTo>
                  <a:lnTo>
                    <a:pt x="24" y="174"/>
                  </a:lnTo>
                  <a:lnTo>
                    <a:pt x="24" y="174"/>
                  </a:lnTo>
                  <a:lnTo>
                    <a:pt x="10" y="204"/>
                  </a:lnTo>
                  <a:lnTo>
                    <a:pt x="0" y="222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24" y="196"/>
                  </a:lnTo>
                  <a:lnTo>
                    <a:pt x="34" y="180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6" y="136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40" y="50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2960" y="2127"/>
              <a:ext cx="152" cy="68"/>
            </a:xfrm>
            <a:custGeom>
              <a:avLst/>
              <a:gdLst>
                <a:gd name="T0" fmla="*/ 126 w 152"/>
                <a:gd name="T1" fmla="*/ 6 h 68"/>
                <a:gd name="T2" fmla="*/ 126 w 152"/>
                <a:gd name="T3" fmla="*/ 6 h 68"/>
                <a:gd name="T4" fmla="*/ 106 w 152"/>
                <a:gd name="T5" fmla="*/ 10 h 68"/>
                <a:gd name="T6" fmla="*/ 94 w 152"/>
                <a:gd name="T7" fmla="*/ 14 h 68"/>
                <a:gd name="T8" fmla="*/ 84 w 152"/>
                <a:gd name="T9" fmla="*/ 18 h 68"/>
                <a:gd name="T10" fmla="*/ 84 w 152"/>
                <a:gd name="T11" fmla="*/ 18 h 68"/>
                <a:gd name="T12" fmla="*/ 72 w 152"/>
                <a:gd name="T13" fmla="*/ 28 h 68"/>
                <a:gd name="T14" fmla="*/ 66 w 152"/>
                <a:gd name="T15" fmla="*/ 32 h 68"/>
                <a:gd name="T16" fmla="*/ 60 w 152"/>
                <a:gd name="T17" fmla="*/ 34 h 68"/>
                <a:gd name="T18" fmla="*/ 60 w 152"/>
                <a:gd name="T19" fmla="*/ 34 h 68"/>
                <a:gd name="T20" fmla="*/ 30 w 152"/>
                <a:gd name="T21" fmla="*/ 40 h 68"/>
                <a:gd name="T22" fmla="*/ 8 w 152"/>
                <a:gd name="T23" fmla="*/ 42 h 68"/>
                <a:gd name="T24" fmla="*/ 8 w 152"/>
                <a:gd name="T25" fmla="*/ 42 h 68"/>
                <a:gd name="T26" fmla="*/ 2 w 152"/>
                <a:gd name="T27" fmla="*/ 48 h 68"/>
                <a:gd name="T28" fmla="*/ 0 w 152"/>
                <a:gd name="T29" fmla="*/ 54 h 68"/>
                <a:gd name="T30" fmla="*/ 0 w 152"/>
                <a:gd name="T31" fmla="*/ 56 h 68"/>
                <a:gd name="T32" fmla="*/ 2 w 152"/>
                <a:gd name="T33" fmla="*/ 58 h 68"/>
                <a:gd name="T34" fmla="*/ 2 w 152"/>
                <a:gd name="T35" fmla="*/ 58 h 68"/>
                <a:gd name="T36" fmla="*/ 10 w 152"/>
                <a:gd name="T37" fmla="*/ 60 h 68"/>
                <a:gd name="T38" fmla="*/ 14 w 152"/>
                <a:gd name="T39" fmla="*/ 60 h 68"/>
                <a:gd name="T40" fmla="*/ 14 w 152"/>
                <a:gd name="T41" fmla="*/ 60 h 68"/>
                <a:gd name="T42" fmla="*/ 22 w 152"/>
                <a:gd name="T43" fmla="*/ 68 h 68"/>
                <a:gd name="T44" fmla="*/ 22 w 152"/>
                <a:gd name="T45" fmla="*/ 68 h 68"/>
                <a:gd name="T46" fmla="*/ 26 w 152"/>
                <a:gd name="T47" fmla="*/ 68 h 68"/>
                <a:gd name="T48" fmla="*/ 32 w 152"/>
                <a:gd name="T49" fmla="*/ 68 h 68"/>
                <a:gd name="T50" fmla="*/ 44 w 152"/>
                <a:gd name="T51" fmla="*/ 62 h 68"/>
                <a:gd name="T52" fmla="*/ 62 w 152"/>
                <a:gd name="T53" fmla="*/ 56 h 68"/>
                <a:gd name="T54" fmla="*/ 62 w 152"/>
                <a:gd name="T55" fmla="*/ 56 h 68"/>
                <a:gd name="T56" fmla="*/ 82 w 152"/>
                <a:gd name="T57" fmla="*/ 54 h 68"/>
                <a:gd name="T58" fmla="*/ 96 w 152"/>
                <a:gd name="T59" fmla="*/ 50 h 68"/>
                <a:gd name="T60" fmla="*/ 100 w 152"/>
                <a:gd name="T61" fmla="*/ 48 h 68"/>
                <a:gd name="T62" fmla="*/ 102 w 152"/>
                <a:gd name="T63" fmla="*/ 44 h 68"/>
                <a:gd name="T64" fmla="*/ 102 w 152"/>
                <a:gd name="T65" fmla="*/ 44 h 68"/>
                <a:gd name="T66" fmla="*/ 104 w 152"/>
                <a:gd name="T67" fmla="*/ 40 h 68"/>
                <a:gd name="T68" fmla="*/ 110 w 152"/>
                <a:gd name="T69" fmla="*/ 36 h 68"/>
                <a:gd name="T70" fmla="*/ 126 w 152"/>
                <a:gd name="T71" fmla="*/ 22 h 68"/>
                <a:gd name="T72" fmla="*/ 144 w 152"/>
                <a:gd name="T73" fmla="*/ 8 h 68"/>
                <a:gd name="T74" fmla="*/ 150 w 152"/>
                <a:gd name="T75" fmla="*/ 4 h 68"/>
                <a:gd name="T76" fmla="*/ 152 w 152"/>
                <a:gd name="T77" fmla="*/ 0 h 68"/>
                <a:gd name="T78" fmla="*/ 152 w 152"/>
                <a:gd name="T79" fmla="*/ 0 h 68"/>
                <a:gd name="T80" fmla="*/ 150 w 152"/>
                <a:gd name="T81" fmla="*/ 0 h 68"/>
                <a:gd name="T82" fmla="*/ 148 w 152"/>
                <a:gd name="T83" fmla="*/ 0 h 68"/>
                <a:gd name="T84" fmla="*/ 142 w 152"/>
                <a:gd name="T85" fmla="*/ 0 h 68"/>
                <a:gd name="T86" fmla="*/ 126 w 152"/>
                <a:gd name="T87" fmla="*/ 6 h 68"/>
                <a:gd name="T88" fmla="*/ 126 w 152"/>
                <a:gd name="T89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68">
                  <a:moveTo>
                    <a:pt x="126" y="6"/>
                  </a:moveTo>
                  <a:lnTo>
                    <a:pt x="126" y="6"/>
                  </a:lnTo>
                  <a:lnTo>
                    <a:pt x="106" y="10"/>
                  </a:lnTo>
                  <a:lnTo>
                    <a:pt x="94" y="14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2" y="28"/>
                  </a:lnTo>
                  <a:lnTo>
                    <a:pt x="66" y="32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3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" y="48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10" y="60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26" y="68"/>
                  </a:lnTo>
                  <a:lnTo>
                    <a:pt x="32" y="68"/>
                  </a:lnTo>
                  <a:lnTo>
                    <a:pt x="44" y="62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82" y="54"/>
                  </a:lnTo>
                  <a:lnTo>
                    <a:pt x="96" y="50"/>
                  </a:lnTo>
                  <a:lnTo>
                    <a:pt x="100" y="48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4" y="40"/>
                  </a:lnTo>
                  <a:lnTo>
                    <a:pt x="110" y="36"/>
                  </a:lnTo>
                  <a:lnTo>
                    <a:pt x="126" y="22"/>
                  </a:lnTo>
                  <a:lnTo>
                    <a:pt x="144" y="8"/>
                  </a:lnTo>
                  <a:lnTo>
                    <a:pt x="150" y="4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8" y="0"/>
                  </a:lnTo>
                  <a:lnTo>
                    <a:pt x="142" y="0"/>
                  </a:lnTo>
                  <a:lnTo>
                    <a:pt x="126" y="6"/>
                  </a:lnTo>
                  <a:lnTo>
                    <a:pt x="126" y="6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2726" y="2183"/>
              <a:ext cx="42" cy="38"/>
            </a:xfrm>
            <a:custGeom>
              <a:avLst/>
              <a:gdLst>
                <a:gd name="T0" fmla="*/ 2 w 42"/>
                <a:gd name="T1" fmla="*/ 26 h 38"/>
                <a:gd name="T2" fmla="*/ 2 w 42"/>
                <a:gd name="T3" fmla="*/ 26 h 38"/>
                <a:gd name="T4" fmla="*/ 0 w 42"/>
                <a:gd name="T5" fmla="*/ 22 h 38"/>
                <a:gd name="T6" fmla="*/ 2 w 42"/>
                <a:gd name="T7" fmla="*/ 18 h 38"/>
                <a:gd name="T8" fmla="*/ 4 w 42"/>
                <a:gd name="T9" fmla="*/ 14 h 38"/>
                <a:gd name="T10" fmla="*/ 4 w 42"/>
                <a:gd name="T11" fmla="*/ 14 h 38"/>
                <a:gd name="T12" fmla="*/ 4 w 42"/>
                <a:gd name="T13" fmla="*/ 12 h 38"/>
                <a:gd name="T14" fmla="*/ 4 w 42"/>
                <a:gd name="T15" fmla="*/ 6 h 38"/>
                <a:gd name="T16" fmla="*/ 4 w 42"/>
                <a:gd name="T17" fmla="*/ 6 h 38"/>
                <a:gd name="T18" fmla="*/ 8 w 42"/>
                <a:gd name="T19" fmla="*/ 2 h 38"/>
                <a:gd name="T20" fmla="*/ 10 w 42"/>
                <a:gd name="T21" fmla="*/ 0 h 38"/>
                <a:gd name="T22" fmla="*/ 14 w 42"/>
                <a:gd name="T23" fmla="*/ 0 h 38"/>
                <a:gd name="T24" fmla="*/ 14 w 42"/>
                <a:gd name="T25" fmla="*/ 0 h 38"/>
                <a:gd name="T26" fmla="*/ 20 w 42"/>
                <a:gd name="T27" fmla="*/ 2 h 38"/>
                <a:gd name="T28" fmla="*/ 26 w 42"/>
                <a:gd name="T29" fmla="*/ 4 h 38"/>
                <a:gd name="T30" fmla="*/ 30 w 42"/>
                <a:gd name="T31" fmla="*/ 8 h 38"/>
                <a:gd name="T32" fmla="*/ 30 w 42"/>
                <a:gd name="T33" fmla="*/ 8 h 38"/>
                <a:gd name="T34" fmla="*/ 34 w 42"/>
                <a:gd name="T35" fmla="*/ 16 h 38"/>
                <a:gd name="T36" fmla="*/ 42 w 42"/>
                <a:gd name="T37" fmla="*/ 34 h 38"/>
                <a:gd name="T38" fmla="*/ 42 w 42"/>
                <a:gd name="T39" fmla="*/ 34 h 38"/>
                <a:gd name="T40" fmla="*/ 40 w 42"/>
                <a:gd name="T41" fmla="*/ 36 h 38"/>
                <a:gd name="T42" fmla="*/ 34 w 42"/>
                <a:gd name="T43" fmla="*/ 38 h 38"/>
                <a:gd name="T44" fmla="*/ 34 w 42"/>
                <a:gd name="T45" fmla="*/ 38 h 38"/>
                <a:gd name="T46" fmla="*/ 24 w 42"/>
                <a:gd name="T47" fmla="*/ 38 h 38"/>
                <a:gd name="T48" fmla="*/ 14 w 42"/>
                <a:gd name="T49" fmla="*/ 38 h 38"/>
                <a:gd name="T50" fmla="*/ 14 w 42"/>
                <a:gd name="T51" fmla="*/ 38 h 38"/>
                <a:gd name="T52" fmla="*/ 10 w 42"/>
                <a:gd name="T53" fmla="*/ 36 h 38"/>
                <a:gd name="T54" fmla="*/ 6 w 42"/>
                <a:gd name="T55" fmla="*/ 32 h 38"/>
                <a:gd name="T56" fmla="*/ 6 w 42"/>
                <a:gd name="T57" fmla="*/ 28 h 38"/>
                <a:gd name="T58" fmla="*/ 2 w 42"/>
                <a:gd name="T5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38">
                  <a:moveTo>
                    <a:pt x="2" y="26"/>
                  </a:moveTo>
                  <a:lnTo>
                    <a:pt x="2" y="26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4" y="16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24" y="3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6" y="32"/>
                  </a:lnTo>
                  <a:lnTo>
                    <a:pt x="6" y="2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rgbClr val="FED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2690" y="2073"/>
              <a:ext cx="44" cy="20"/>
            </a:xfrm>
            <a:custGeom>
              <a:avLst/>
              <a:gdLst>
                <a:gd name="T0" fmla="*/ 0 w 44"/>
                <a:gd name="T1" fmla="*/ 20 h 20"/>
                <a:gd name="T2" fmla="*/ 0 w 44"/>
                <a:gd name="T3" fmla="*/ 20 h 20"/>
                <a:gd name="T4" fmla="*/ 0 w 44"/>
                <a:gd name="T5" fmla="*/ 20 h 20"/>
                <a:gd name="T6" fmla="*/ 0 w 44"/>
                <a:gd name="T7" fmla="*/ 20 h 20"/>
                <a:gd name="T8" fmla="*/ 0 w 44"/>
                <a:gd name="T9" fmla="*/ 20 h 20"/>
                <a:gd name="T10" fmla="*/ 0 w 44"/>
                <a:gd name="T11" fmla="*/ 20 h 20"/>
                <a:gd name="T12" fmla="*/ 6 w 44"/>
                <a:gd name="T13" fmla="*/ 14 h 20"/>
                <a:gd name="T14" fmla="*/ 14 w 44"/>
                <a:gd name="T15" fmla="*/ 8 h 20"/>
                <a:gd name="T16" fmla="*/ 28 w 44"/>
                <a:gd name="T17" fmla="*/ 2 h 20"/>
                <a:gd name="T18" fmla="*/ 40 w 44"/>
                <a:gd name="T19" fmla="*/ 0 h 20"/>
                <a:gd name="T20" fmla="*/ 44 w 44"/>
                <a:gd name="T21" fmla="*/ 0 h 20"/>
                <a:gd name="T22" fmla="*/ 44 w 44"/>
                <a:gd name="T23" fmla="*/ 0 h 20"/>
                <a:gd name="T24" fmla="*/ 44 w 44"/>
                <a:gd name="T25" fmla="*/ 0 h 20"/>
                <a:gd name="T26" fmla="*/ 44 w 44"/>
                <a:gd name="T27" fmla="*/ 0 h 20"/>
                <a:gd name="T28" fmla="*/ 44 w 44"/>
                <a:gd name="T29" fmla="*/ 0 h 20"/>
                <a:gd name="T30" fmla="*/ 44 w 44"/>
                <a:gd name="T31" fmla="*/ 0 h 20"/>
                <a:gd name="T32" fmla="*/ 38 w 44"/>
                <a:gd name="T33" fmla="*/ 0 h 20"/>
                <a:gd name="T34" fmla="*/ 28 w 44"/>
                <a:gd name="T35" fmla="*/ 2 h 20"/>
                <a:gd name="T36" fmla="*/ 14 w 44"/>
                <a:gd name="T37" fmla="*/ 8 h 20"/>
                <a:gd name="T38" fmla="*/ 6 w 44"/>
                <a:gd name="T39" fmla="*/ 12 h 20"/>
                <a:gd name="T40" fmla="*/ 0 w 44"/>
                <a:gd name="T41" fmla="*/ 20 h 20"/>
                <a:gd name="T42" fmla="*/ 0 w 44"/>
                <a:gd name="T4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20">
                  <a:moveTo>
                    <a:pt x="0" y="20"/>
                  </a:move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14"/>
                  </a:lnTo>
                  <a:lnTo>
                    <a:pt x="14" y="8"/>
                  </a:lnTo>
                  <a:lnTo>
                    <a:pt x="28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28" y="2"/>
                  </a:lnTo>
                  <a:lnTo>
                    <a:pt x="14" y="8"/>
                  </a:lnTo>
                  <a:lnTo>
                    <a:pt x="6" y="12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2684" y="2069"/>
              <a:ext cx="42" cy="22"/>
            </a:xfrm>
            <a:custGeom>
              <a:avLst/>
              <a:gdLst>
                <a:gd name="T0" fmla="*/ 0 w 42"/>
                <a:gd name="T1" fmla="*/ 22 h 22"/>
                <a:gd name="T2" fmla="*/ 0 w 42"/>
                <a:gd name="T3" fmla="*/ 22 h 22"/>
                <a:gd name="T4" fmla="*/ 0 w 42"/>
                <a:gd name="T5" fmla="*/ 22 h 22"/>
                <a:gd name="T6" fmla="*/ 0 w 42"/>
                <a:gd name="T7" fmla="*/ 22 h 22"/>
                <a:gd name="T8" fmla="*/ 0 w 42"/>
                <a:gd name="T9" fmla="*/ 22 h 22"/>
                <a:gd name="T10" fmla="*/ 0 w 42"/>
                <a:gd name="T11" fmla="*/ 22 h 22"/>
                <a:gd name="T12" fmla="*/ 6 w 42"/>
                <a:gd name="T13" fmla="*/ 16 h 22"/>
                <a:gd name="T14" fmla="*/ 12 w 42"/>
                <a:gd name="T15" fmla="*/ 10 h 22"/>
                <a:gd name="T16" fmla="*/ 26 w 42"/>
                <a:gd name="T17" fmla="*/ 4 h 22"/>
                <a:gd name="T18" fmla="*/ 38 w 42"/>
                <a:gd name="T19" fmla="*/ 2 h 22"/>
                <a:gd name="T20" fmla="*/ 42 w 42"/>
                <a:gd name="T21" fmla="*/ 0 h 22"/>
                <a:gd name="T22" fmla="*/ 42 w 42"/>
                <a:gd name="T23" fmla="*/ 0 h 22"/>
                <a:gd name="T24" fmla="*/ 42 w 42"/>
                <a:gd name="T25" fmla="*/ 0 h 22"/>
                <a:gd name="T26" fmla="*/ 42 w 42"/>
                <a:gd name="T27" fmla="*/ 0 h 22"/>
                <a:gd name="T28" fmla="*/ 42 w 42"/>
                <a:gd name="T29" fmla="*/ 0 h 22"/>
                <a:gd name="T30" fmla="*/ 42 w 42"/>
                <a:gd name="T31" fmla="*/ 0 h 22"/>
                <a:gd name="T32" fmla="*/ 36 w 42"/>
                <a:gd name="T33" fmla="*/ 0 h 22"/>
                <a:gd name="T34" fmla="*/ 26 w 42"/>
                <a:gd name="T35" fmla="*/ 2 h 22"/>
                <a:gd name="T36" fmla="*/ 12 w 42"/>
                <a:gd name="T37" fmla="*/ 10 h 22"/>
                <a:gd name="T38" fmla="*/ 6 w 42"/>
                <a:gd name="T39" fmla="*/ 14 h 22"/>
                <a:gd name="T40" fmla="*/ 0 w 42"/>
                <a:gd name="T41" fmla="*/ 22 h 22"/>
                <a:gd name="T42" fmla="*/ 0 w 42"/>
                <a:gd name="T4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22">
                  <a:moveTo>
                    <a:pt x="0" y="22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16"/>
                  </a:lnTo>
                  <a:lnTo>
                    <a:pt x="12" y="10"/>
                  </a:lnTo>
                  <a:lnTo>
                    <a:pt x="26" y="4"/>
                  </a:lnTo>
                  <a:lnTo>
                    <a:pt x="38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2" y="10"/>
                  </a:lnTo>
                  <a:lnTo>
                    <a:pt x="6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2686" y="2065"/>
              <a:ext cx="48" cy="14"/>
            </a:xfrm>
            <a:custGeom>
              <a:avLst/>
              <a:gdLst>
                <a:gd name="T0" fmla="*/ 0 w 48"/>
                <a:gd name="T1" fmla="*/ 14 h 14"/>
                <a:gd name="T2" fmla="*/ 0 w 48"/>
                <a:gd name="T3" fmla="*/ 14 h 14"/>
                <a:gd name="T4" fmla="*/ 0 w 48"/>
                <a:gd name="T5" fmla="*/ 14 h 14"/>
                <a:gd name="T6" fmla="*/ 0 w 48"/>
                <a:gd name="T7" fmla="*/ 14 h 14"/>
                <a:gd name="T8" fmla="*/ 0 w 48"/>
                <a:gd name="T9" fmla="*/ 14 h 14"/>
                <a:gd name="T10" fmla="*/ 0 w 48"/>
                <a:gd name="T11" fmla="*/ 14 h 14"/>
                <a:gd name="T12" fmla="*/ 8 w 48"/>
                <a:gd name="T13" fmla="*/ 8 h 14"/>
                <a:gd name="T14" fmla="*/ 18 w 48"/>
                <a:gd name="T15" fmla="*/ 4 h 14"/>
                <a:gd name="T16" fmla="*/ 32 w 48"/>
                <a:gd name="T17" fmla="*/ 2 h 14"/>
                <a:gd name="T18" fmla="*/ 44 w 48"/>
                <a:gd name="T19" fmla="*/ 0 h 14"/>
                <a:gd name="T20" fmla="*/ 48 w 48"/>
                <a:gd name="T21" fmla="*/ 2 h 14"/>
                <a:gd name="T22" fmla="*/ 48 w 48"/>
                <a:gd name="T23" fmla="*/ 2 h 14"/>
                <a:gd name="T24" fmla="*/ 48 w 48"/>
                <a:gd name="T25" fmla="*/ 2 h 14"/>
                <a:gd name="T26" fmla="*/ 48 w 48"/>
                <a:gd name="T27" fmla="*/ 2 h 14"/>
                <a:gd name="T28" fmla="*/ 48 w 48"/>
                <a:gd name="T29" fmla="*/ 0 h 14"/>
                <a:gd name="T30" fmla="*/ 48 w 48"/>
                <a:gd name="T31" fmla="*/ 0 h 14"/>
                <a:gd name="T32" fmla="*/ 44 w 48"/>
                <a:gd name="T33" fmla="*/ 0 h 14"/>
                <a:gd name="T34" fmla="*/ 32 w 48"/>
                <a:gd name="T35" fmla="*/ 0 h 14"/>
                <a:gd name="T36" fmla="*/ 18 w 48"/>
                <a:gd name="T37" fmla="*/ 4 h 14"/>
                <a:gd name="T38" fmla="*/ 8 w 48"/>
                <a:gd name="T39" fmla="*/ 8 h 14"/>
                <a:gd name="T40" fmla="*/ 0 w 48"/>
                <a:gd name="T41" fmla="*/ 14 h 14"/>
                <a:gd name="T42" fmla="*/ 0 w 48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4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8" y="8"/>
                  </a:lnTo>
                  <a:lnTo>
                    <a:pt x="18" y="4"/>
                  </a:lnTo>
                  <a:lnTo>
                    <a:pt x="32" y="2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8" y="4"/>
                  </a:lnTo>
                  <a:lnTo>
                    <a:pt x="8" y="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2664" y="1869"/>
              <a:ext cx="172" cy="220"/>
            </a:xfrm>
            <a:custGeom>
              <a:avLst/>
              <a:gdLst>
                <a:gd name="T0" fmla="*/ 168 w 172"/>
                <a:gd name="T1" fmla="*/ 36 h 220"/>
                <a:gd name="T2" fmla="*/ 152 w 172"/>
                <a:gd name="T3" fmla="*/ 0 h 220"/>
                <a:gd name="T4" fmla="*/ 152 w 172"/>
                <a:gd name="T5" fmla="*/ 0 h 220"/>
                <a:gd name="T6" fmla="*/ 148 w 172"/>
                <a:gd name="T7" fmla="*/ 4 h 220"/>
                <a:gd name="T8" fmla="*/ 138 w 172"/>
                <a:gd name="T9" fmla="*/ 6 h 220"/>
                <a:gd name="T10" fmla="*/ 104 w 172"/>
                <a:gd name="T11" fmla="*/ 12 h 220"/>
                <a:gd name="T12" fmla="*/ 84 w 172"/>
                <a:gd name="T13" fmla="*/ 18 h 220"/>
                <a:gd name="T14" fmla="*/ 64 w 172"/>
                <a:gd name="T15" fmla="*/ 26 h 220"/>
                <a:gd name="T16" fmla="*/ 44 w 172"/>
                <a:gd name="T17" fmla="*/ 36 h 220"/>
                <a:gd name="T18" fmla="*/ 34 w 172"/>
                <a:gd name="T19" fmla="*/ 42 h 220"/>
                <a:gd name="T20" fmla="*/ 26 w 172"/>
                <a:gd name="T21" fmla="*/ 50 h 220"/>
                <a:gd name="T22" fmla="*/ 26 w 172"/>
                <a:gd name="T23" fmla="*/ 50 h 220"/>
                <a:gd name="T24" fmla="*/ 20 w 172"/>
                <a:gd name="T25" fmla="*/ 56 h 220"/>
                <a:gd name="T26" fmla="*/ 12 w 172"/>
                <a:gd name="T27" fmla="*/ 66 h 220"/>
                <a:gd name="T28" fmla="*/ 4 w 172"/>
                <a:gd name="T29" fmla="*/ 80 h 220"/>
                <a:gd name="T30" fmla="*/ 0 w 172"/>
                <a:gd name="T31" fmla="*/ 96 h 220"/>
                <a:gd name="T32" fmla="*/ 0 w 172"/>
                <a:gd name="T33" fmla="*/ 96 h 220"/>
                <a:gd name="T34" fmla="*/ 0 w 172"/>
                <a:gd name="T35" fmla="*/ 112 h 220"/>
                <a:gd name="T36" fmla="*/ 2 w 172"/>
                <a:gd name="T37" fmla="*/ 128 h 220"/>
                <a:gd name="T38" fmla="*/ 8 w 172"/>
                <a:gd name="T39" fmla="*/ 142 h 220"/>
                <a:gd name="T40" fmla="*/ 12 w 172"/>
                <a:gd name="T41" fmla="*/ 148 h 220"/>
                <a:gd name="T42" fmla="*/ 16 w 172"/>
                <a:gd name="T43" fmla="*/ 152 h 220"/>
                <a:gd name="T44" fmla="*/ 16 w 172"/>
                <a:gd name="T45" fmla="*/ 152 h 220"/>
                <a:gd name="T46" fmla="*/ 22 w 172"/>
                <a:gd name="T47" fmla="*/ 158 h 220"/>
                <a:gd name="T48" fmla="*/ 28 w 172"/>
                <a:gd name="T49" fmla="*/ 164 h 220"/>
                <a:gd name="T50" fmla="*/ 34 w 172"/>
                <a:gd name="T51" fmla="*/ 174 h 220"/>
                <a:gd name="T52" fmla="*/ 36 w 172"/>
                <a:gd name="T53" fmla="*/ 182 h 220"/>
                <a:gd name="T54" fmla="*/ 36 w 172"/>
                <a:gd name="T55" fmla="*/ 186 h 220"/>
                <a:gd name="T56" fmla="*/ 42 w 172"/>
                <a:gd name="T57" fmla="*/ 210 h 220"/>
                <a:gd name="T58" fmla="*/ 44 w 172"/>
                <a:gd name="T59" fmla="*/ 212 h 220"/>
                <a:gd name="T60" fmla="*/ 44 w 172"/>
                <a:gd name="T61" fmla="*/ 212 h 220"/>
                <a:gd name="T62" fmla="*/ 44 w 172"/>
                <a:gd name="T63" fmla="*/ 214 h 220"/>
                <a:gd name="T64" fmla="*/ 48 w 172"/>
                <a:gd name="T65" fmla="*/ 216 h 220"/>
                <a:gd name="T66" fmla="*/ 56 w 172"/>
                <a:gd name="T67" fmla="*/ 218 h 220"/>
                <a:gd name="T68" fmla="*/ 56 w 172"/>
                <a:gd name="T69" fmla="*/ 218 h 220"/>
                <a:gd name="T70" fmla="*/ 60 w 172"/>
                <a:gd name="T71" fmla="*/ 218 h 220"/>
                <a:gd name="T72" fmla="*/ 60 w 172"/>
                <a:gd name="T73" fmla="*/ 218 h 220"/>
                <a:gd name="T74" fmla="*/ 66 w 172"/>
                <a:gd name="T75" fmla="*/ 220 h 220"/>
                <a:gd name="T76" fmla="*/ 72 w 172"/>
                <a:gd name="T77" fmla="*/ 220 h 220"/>
                <a:gd name="T78" fmla="*/ 80 w 172"/>
                <a:gd name="T79" fmla="*/ 218 h 220"/>
                <a:gd name="T80" fmla="*/ 88 w 172"/>
                <a:gd name="T81" fmla="*/ 212 h 220"/>
                <a:gd name="T82" fmla="*/ 96 w 172"/>
                <a:gd name="T83" fmla="*/ 204 h 220"/>
                <a:gd name="T84" fmla="*/ 108 w 172"/>
                <a:gd name="T85" fmla="*/ 188 h 220"/>
                <a:gd name="T86" fmla="*/ 112 w 172"/>
                <a:gd name="T87" fmla="*/ 184 h 220"/>
                <a:gd name="T88" fmla="*/ 118 w 172"/>
                <a:gd name="T89" fmla="*/ 182 h 220"/>
                <a:gd name="T90" fmla="*/ 118 w 172"/>
                <a:gd name="T91" fmla="*/ 182 h 220"/>
                <a:gd name="T92" fmla="*/ 130 w 172"/>
                <a:gd name="T93" fmla="*/ 182 h 220"/>
                <a:gd name="T94" fmla="*/ 140 w 172"/>
                <a:gd name="T95" fmla="*/ 180 h 220"/>
                <a:gd name="T96" fmla="*/ 148 w 172"/>
                <a:gd name="T97" fmla="*/ 178 h 220"/>
                <a:gd name="T98" fmla="*/ 154 w 172"/>
                <a:gd name="T99" fmla="*/ 174 h 220"/>
                <a:gd name="T100" fmla="*/ 162 w 172"/>
                <a:gd name="T101" fmla="*/ 164 h 220"/>
                <a:gd name="T102" fmla="*/ 164 w 172"/>
                <a:gd name="T103" fmla="*/ 160 h 220"/>
                <a:gd name="T104" fmla="*/ 172 w 172"/>
                <a:gd name="T105" fmla="*/ 140 h 220"/>
                <a:gd name="T106" fmla="*/ 168 w 172"/>
                <a:gd name="T107" fmla="*/ 3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2" h="220">
                  <a:moveTo>
                    <a:pt x="168" y="36"/>
                  </a:moveTo>
                  <a:lnTo>
                    <a:pt x="152" y="0"/>
                  </a:lnTo>
                  <a:lnTo>
                    <a:pt x="152" y="0"/>
                  </a:lnTo>
                  <a:lnTo>
                    <a:pt x="148" y="4"/>
                  </a:lnTo>
                  <a:lnTo>
                    <a:pt x="138" y="6"/>
                  </a:lnTo>
                  <a:lnTo>
                    <a:pt x="104" y="12"/>
                  </a:lnTo>
                  <a:lnTo>
                    <a:pt x="84" y="18"/>
                  </a:lnTo>
                  <a:lnTo>
                    <a:pt x="64" y="26"/>
                  </a:lnTo>
                  <a:lnTo>
                    <a:pt x="44" y="36"/>
                  </a:lnTo>
                  <a:lnTo>
                    <a:pt x="34" y="42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0" y="56"/>
                  </a:lnTo>
                  <a:lnTo>
                    <a:pt x="12" y="66"/>
                  </a:lnTo>
                  <a:lnTo>
                    <a:pt x="4" y="8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12"/>
                  </a:lnTo>
                  <a:lnTo>
                    <a:pt x="2" y="128"/>
                  </a:lnTo>
                  <a:lnTo>
                    <a:pt x="8" y="142"/>
                  </a:lnTo>
                  <a:lnTo>
                    <a:pt x="12" y="14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22" y="158"/>
                  </a:lnTo>
                  <a:lnTo>
                    <a:pt x="28" y="164"/>
                  </a:lnTo>
                  <a:lnTo>
                    <a:pt x="34" y="174"/>
                  </a:lnTo>
                  <a:lnTo>
                    <a:pt x="36" y="182"/>
                  </a:lnTo>
                  <a:lnTo>
                    <a:pt x="36" y="186"/>
                  </a:lnTo>
                  <a:lnTo>
                    <a:pt x="42" y="210"/>
                  </a:lnTo>
                  <a:lnTo>
                    <a:pt x="44" y="212"/>
                  </a:lnTo>
                  <a:lnTo>
                    <a:pt x="44" y="212"/>
                  </a:lnTo>
                  <a:lnTo>
                    <a:pt x="44" y="214"/>
                  </a:lnTo>
                  <a:lnTo>
                    <a:pt x="48" y="216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66" y="220"/>
                  </a:lnTo>
                  <a:lnTo>
                    <a:pt x="72" y="220"/>
                  </a:lnTo>
                  <a:lnTo>
                    <a:pt x="80" y="218"/>
                  </a:lnTo>
                  <a:lnTo>
                    <a:pt x="88" y="212"/>
                  </a:lnTo>
                  <a:lnTo>
                    <a:pt x="96" y="204"/>
                  </a:lnTo>
                  <a:lnTo>
                    <a:pt x="108" y="188"/>
                  </a:lnTo>
                  <a:lnTo>
                    <a:pt x="112" y="184"/>
                  </a:lnTo>
                  <a:lnTo>
                    <a:pt x="118" y="182"/>
                  </a:lnTo>
                  <a:lnTo>
                    <a:pt x="118" y="182"/>
                  </a:lnTo>
                  <a:lnTo>
                    <a:pt x="130" y="182"/>
                  </a:lnTo>
                  <a:lnTo>
                    <a:pt x="140" y="180"/>
                  </a:lnTo>
                  <a:lnTo>
                    <a:pt x="148" y="178"/>
                  </a:lnTo>
                  <a:lnTo>
                    <a:pt x="154" y="174"/>
                  </a:lnTo>
                  <a:lnTo>
                    <a:pt x="162" y="164"/>
                  </a:lnTo>
                  <a:lnTo>
                    <a:pt x="164" y="160"/>
                  </a:lnTo>
                  <a:lnTo>
                    <a:pt x="172" y="140"/>
                  </a:lnTo>
                  <a:lnTo>
                    <a:pt x="168" y="36"/>
                  </a:lnTo>
                  <a:close/>
                </a:path>
              </a:pathLst>
            </a:custGeom>
            <a:solidFill>
              <a:srgbClr val="FEB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2710" y="2071"/>
              <a:ext cx="16" cy="14"/>
            </a:xfrm>
            <a:custGeom>
              <a:avLst/>
              <a:gdLst>
                <a:gd name="T0" fmla="*/ 16 w 16"/>
                <a:gd name="T1" fmla="*/ 0 h 14"/>
                <a:gd name="T2" fmla="*/ 16 w 16"/>
                <a:gd name="T3" fmla="*/ 0 h 14"/>
                <a:gd name="T4" fmla="*/ 16 w 16"/>
                <a:gd name="T5" fmla="*/ 0 h 14"/>
                <a:gd name="T6" fmla="*/ 16 w 16"/>
                <a:gd name="T7" fmla="*/ 2 h 14"/>
                <a:gd name="T8" fmla="*/ 14 w 16"/>
                <a:gd name="T9" fmla="*/ 14 h 14"/>
                <a:gd name="T10" fmla="*/ 14 w 16"/>
                <a:gd name="T11" fmla="*/ 14 h 14"/>
                <a:gd name="T12" fmla="*/ 6 w 16"/>
                <a:gd name="T13" fmla="*/ 14 h 14"/>
                <a:gd name="T14" fmla="*/ 2 w 16"/>
                <a:gd name="T15" fmla="*/ 12 h 14"/>
                <a:gd name="T16" fmla="*/ 0 w 16"/>
                <a:gd name="T17" fmla="*/ 10 h 14"/>
                <a:gd name="T18" fmla="*/ 0 w 16"/>
                <a:gd name="T19" fmla="*/ 6 h 14"/>
                <a:gd name="T20" fmla="*/ 0 w 16"/>
                <a:gd name="T21" fmla="*/ 6 h 14"/>
                <a:gd name="T22" fmla="*/ 2 w 16"/>
                <a:gd name="T23" fmla="*/ 6 h 14"/>
                <a:gd name="T24" fmla="*/ 6 w 16"/>
                <a:gd name="T25" fmla="*/ 4 h 14"/>
                <a:gd name="T26" fmla="*/ 10 w 16"/>
                <a:gd name="T27" fmla="*/ 4 h 14"/>
                <a:gd name="T28" fmla="*/ 16 w 16"/>
                <a:gd name="T29" fmla="*/ 0 h 14"/>
                <a:gd name="T30" fmla="*/ 16 w 16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4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2726" y="1927"/>
              <a:ext cx="68" cy="56"/>
            </a:xfrm>
            <a:custGeom>
              <a:avLst/>
              <a:gdLst>
                <a:gd name="T0" fmla="*/ 2 w 68"/>
                <a:gd name="T1" fmla="*/ 40 h 56"/>
                <a:gd name="T2" fmla="*/ 2 w 68"/>
                <a:gd name="T3" fmla="*/ 40 h 56"/>
                <a:gd name="T4" fmla="*/ 0 w 68"/>
                <a:gd name="T5" fmla="*/ 36 h 56"/>
                <a:gd name="T6" fmla="*/ 0 w 68"/>
                <a:gd name="T7" fmla="*/ 26 h 56"/>
                <a:gd name="T8" fmla="*/ 2 w 68"/>
                <a:gd name="T9" fmla="*/ 14 h 56"/>
                <a:gd name="T10" fmla="*/ 4 w 68"/>
                <a:gd name="T11" fmla="*/ 8 h 56"/>
                <a:gd name="T12" fmla="*/ 8 w 68"/>
                <a:gd name="T13" fmla="*/ 4 h 56"/>
                <a:gd name="T14" fmla="*/ 8 w 68"/>
                <a:gd name="T15" fmla="*/ 4 h 56"/>
                <a:gd name="T16" fmla="*/ 14 w 68"/>
                <a:gd name="T17" fmla="*/ 0 h 56"/>
                <a:gd name="T18" fmla="*/ 24 w 68"/>
                <a:gd name="T19" fmla="*/ 0 h 56"/>
                <a:gd name="T20" fmla="*/ 34 w 68"/>
                <a:gd name="T21" fmla="*/ 2 h 56"/>
                <a:gd name="T22" fmla="*/ 44 w 68"/>
                <a:gd name="T23" fmla="*/ 4 h 56"/>
                <a:gd name="T24" fmla="*/ 62 w 68"/>
                <a:gd name="T25" fmla="*/ 12 h 56"/>
                <a:gd name="T26" fmla="*/ 68 w 68"/>
                <a:gd name="T27" fmla="*/ 18 h 56"/>
                <a:gd name="T28" fmla="*/ 50 w 68"/>
                <a:gd name="T29" fmla="*/ 52 h 56"/>
                <a:gd name="T30" fmla="*/ 32 w 68"/>
                <a:gd name="T31" fmla="*/ 56 h 56"/>
                <a:gd name="T32" fmla="*/ 2 w 68"/>
                <a:gd name="T33" fmla="*/ 4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56">
                  <a:moveTo>
                    <a:pt x="2" y="40"/>
                  </a:moveTo>
                  <a:lnTo>
                    <a:pt x="2" y="40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34" y="2"/>
                  </a:lnTo>
                  <a:lnTo>
                    <a:pt x="44" y="4"/>
                  </a:lnTo>
                  <a:lnTo>
                    <a:pt x="62" y="12"/>
                  </a:lnTo>
                  <a:lnTo>
                    <a:pt x="68" y="18"/>
                  </a:lnTo>
                  <a:lnTo>
                    <a:pt x="50" y="52"/>
                  </a:lnTo>
                  <a:lnTo>
                    <a:pt x="32" y="56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rgbClr val="FF9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2728" y="1943"/>
              <a:ext cx="68" cy="44"/>
            </a:xfrm>
            <a:custGeom>
              <a:avLst/>
              <a:gdLst>
                <a:gd name="T0" fmla="*/ 40 w 68"/>
                <a:gd name="T1" fmla="*/ 44 h 44"/>
                <a:gd name="T2" fmla="*/ 40 w 68"/>
                <a:gd name="T3" fmla="*/ 44 h 44"/>
                <a:gd name="T4" fmla="*/ 46 w 68"/>
                <a:gd name="T5" fmla="*/ 42 h 44"/>
                <a:gd name="T6" fmla="*/ 52 w 68"/>
                <a:gd name="T7" fmla="*/ 36 h 44"/>
                <a:gd name="T8" fmla="*/ 58 w 68"/>
                <a:gd name="T9" fmla="*/ 28 h 44"/>
                <a:gd name="T10" fmla="*/ 62 w 68"/>
                <a:gd name="T11" fmla="*/ 20 h 44"/>
                <a:gd name="T12" fmla="*/ 66 w 68"/>
                <a:gd name="T13" fmla="*/ 4 h 44"/>
                <a:gd name="T14" fmla="*/ 68 w 68"/>
                <a:gd name="T15" fmla="*/ 0 h 44"/>
                <a:gd name="T16" fmla="*/ 66 w 68"/>
                <a:gd name="T17" fmla="*/ 0 h 44"/>
                <a:gd name="T18" fmla="*/ 66 w 68"/>
                <a:gd name="T19" fmla="*/ 0 h 44"/>
                <a:gd name="T20" fmla="*/ 60 w 68"/>
                <a:gd name="T21" fmla="*/ 12 h 44"/>
                <a:gd name="T22" fmla="*/ 54 w 68"/>
                <a:gd name="T23" fmla="*/ 22 h 44"/>
                <a:gd name="T24" fmla="*/ 48 w 68"/>
                <a:gd name="T25" fmla="*/ 30 h 44"/>
                <a:gd name="T26" fmla="*/ 46 w 68"/>
                <a:gd name="T27" fmla="*/ 34 h 44"/>
                <a:gd name="T28" fmla="*/ 40 w 68"/>
                <a:gd name="T29" fmla="*/ 36 h 44"/>
                <a:gd name="T30" fmla="*/ 40 w 68"/>
                <a:gd name="T31" fmla="*/ 36 h 44"/>
                <a:gd name="T32" fmla="*/ 34 w 68"/>
                <a:gd name="T33" fmla="*/ 36 h 44"/>
                <a:gd name="T34" fmla="*/ 26 w 68"/>
                <a:gd name="T35" fmla="*/ 34 h 44"/>
                <a:gd name="T36" fmla="*/ 14 w 68"/>
                <a:gd name="T37" fmla="*/ 30 h 44"/>
                <a:gd name="T38" fmla="*/ 0 w 68"/>
                <a:gd name="T39" fmla="*/ 24 h 44"/>
                <a:gd name="T40" fmla="*/ 0 w 68"/>
                <a:gd name="T41" fmla="*/ 24 h 44"/>
                <a:gd name="T42" fmla="*/ 12 w 68"/>
                <a:gd name="T43" fmla="*/ 34 h 44"/>
                <a:gd name="T44" fmla="*/ 26 w 68"/>
                <a:gd name="T45" fmla="*/ 40 h 44"/>
                <a:gd name="T46" fmla="*/ 34 w 68"/>
                <a:gd name="T47" fmla="*/ 42 h 44"/>
                <a:gd name="T48" fmla="*/ 40 w 68"/>
                <a:gd name="T49" fmla="*/ 44 h 44"/>
                <a:gd name="T50" fmla="*/ 40 w 68"/>
                <a:gd name="T5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" h="44">
                  <a:moveTo>
                    <a:pt x="40" y="44"/>
                  </a:moveTo>
                  <a:lnTo>
                    <a:pt x="40" y="44"/>
                  </a:lnTo>
                  <a:lnTo>
                    <a:pt x="46" y="42"/>
                  </a:lnTo>
                  <a:lnTo>
                    <a:pt x="52" y="36"/>
                  </a:lnTo>
                  <a:lnTo>
                    <a:pt x="58" y="28"/>
                  </a:lnTo>
                  <a:lnTo>
                    <a:pt x="62" y="20"/>
                  </a:lnTo>
                  <a:lnTo>
                    <a:pt x="66" y="4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0" y="12"/>
                  </a:lnTo>
                  <a:lnTo>
                    <a:pt x="54" y="22"/>
                  </a:lnTo>
                  <a:lnTo>
                    <a:pt x="48" y="30"/>
                  </a:lnTo>
                  <a:lnTo>
                    <a:pt x="46" y="34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4" y="36"/>
                  </a:lnTo>
                  <a:lnTo>
                    <a:pt x="26" y="34"/>
                  </a:lnTo>
                  <a:lnTo>
                    <a:pt x="14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34"/>
                  </a:lnTo>
                  <a:lnTo>
                    <a:pt x="26" y="40"/>
                  </a:lnTo>
                  <a:lnTo>
                    <a:pt x="34" y="42"/>
                  </a:lnTo>
                  <a:lnTo>
                    <a:pt x="40" y="44"/>
                  </a:lnTo>
                  <a:lnTo>
                    <a:pt x="40" y="44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48" name="Freeform 59"/>
            <p:cNvSpPr>
              <a:spLocks/>
            </p:cNvSpPr>
            <p:nvPr/>
          </p:nvSpPr>
          <p:spPr bwMode="auto">
            <a:xfrm>
              <a:off x="2722" y="2015"/>
              <a:ext cx="38" cy="26"/>
            </a:xfrm>
            <a:custGeom>
              <a:avLst/>
              <a:gdLst>
                <a:gd name="T0" fmla="*/ 4 w 38"/>
                <a:gd name="T1" fmla="*/ 22 h 26"/>
                <a:gd name="T2" fmla="*/ 4 w 38"/>
                <a:gd name="T3" fmla="*/ 22 h 26"/>
                <a:gd name="T4" fmla="*/ 10 w 38"/>
                <a:gd name="T5" fmla="*/ 26 h 26"/>
                <a:gd name="T6" fmla="*/ 14 w 38"/>
                <a:gd name="T7" fmla="*/ 26 h 26"/>
                <a:gd name="T8" fmla="*/ 20 w 38"/>
                <a:gd name="T9" fmla="*/ 26 h 26"/>
                <a:gd name="T10" fmla="*/ 20 w 38"/>
                <a:gd name="T11" fmla="*/ 26 h 26"/>
                <a:gd name="T12" fmla="*/ 28 w 38"/>
                <a:gd name="T13" fmla="*/ 24 h 26"/>
                <a:gd name="T14" fmla="*/ 34 w 38"/>
                <a:gd name="T15" fmla="*/ 20 h 26"/>
                <a:gd name="T16" fmla="*/ 36 w 38"/>
                <a:gd name="T17" fmla="*/ 16 h 26"/>
                <a:gd name="T18" fmla="*/ 38 w 38"/>
                <a:gd name="T19" fmla="*/ 10 h 26"/>
                <a:gd name="T20" fmla="*/ 38 w 38"/>
                <a:gd name="T21" fmla="*/ 2 h 26"/>
                <a:gd name="T22" fmla="*/ 38 w 38"/>
                <a:gd name="T23" fmla="*/ 0 h 26"/>
                <a:gd name="T24" fmla="*/ 38 w 38"/>
                <a:gd name="T25" fmla="*/ 0 h 26"/>
                <a:gd name="T26" fmla="*/ 22 w 38"/>
                <a:gd name="T27" fmla="*/ 2 h 26"/>
                <a:gd name="T28" fmla="*/ 22 w 38"/>
                <a:gd name="T29" fmla="*/ 2 h 26"/>
                <a:gd name="T30" fmla="*/ 10 w 38"/>
                <a:gd name="T31" fmla="*/ 2 h 26"/>
                <a:gd name="T32" fmla="*/ 2 w 38"/>
                <a:gd name="T33" fmla="*/ 2 h 26"/>
                <a:gd name="T34" fmla="*/ 2 w 38"/>
                <a:gd name="T35" fmla="*/ 2 h 26"/>
                <a:gd name="T36" fmla="*/ 0 w 38"/>
                <a:gd name="T37" fmla="*/ 6 h 26"/>
                <a:gd name="T38" fmla="*/ 0 w 38"/>
                <a:gd name="T39" fmla="*/ 12 h 26"/>
                <a:gd name="T40" fmla="*/ 4 w 38"/>
                <a:gd name="T41" fmla="*/ 22 h 26"/>
                <a:gd name="T42" fmla="*/ 4 w 38"/>
                <a:gd name="T43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26">
                  <a:moveTo>
                    <a:pt x="4" y="22"/>
                  </a:moveTo>
                  <a:lnTo>
                    <a:pt x="4" y="22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8" y="24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0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4" y="22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49" name="Freeform 60"/>
            <p:cNvSpPr>
              <a:spLocks/>
            </p:cNvSpPr>
            <p:nvPr/>
          </p:nvSpPr>
          <p:spPr bwMode="auto">
            <a:xfrm>
              <a:off x="2732" y="2069"/>
              <a:ext cx="54" cy="22"/>
            </a:xfrm>
            <a:custGeom>
              <a:avLst/>
              <a:gdLst>
                <a:gd name="T0" fmla="*/ 54 w 54"/>
                <a:gd name="T1" fmla="*/ 20 h 22"/>
                <a:gd name="T2" fmla="*/ 54 w 54"/>
                <a:gd name="T3" fmla="*/ 20 h 22"/>
                <a:gd name="T4" fmla="*/ 54 w 54"/>
                <a:gd name="T5" fmla="*/ 22 h 22"/>
                <a:gd name="T6" fmla="*/ 54 w 54"/>
                <a:gd name="T7" fmla="*/ 22 h 22"/>
                <a:gd name="T8" fmla="*/ 54 w 54"/>
                <a:gd name="T9" fmla="*/ 22 h 22"/>
                <a:gd name="T10" fmla="*/ 54 w 54"/>
                <a:gd name="T11" fmla="*/ 22 h 22"/>
                <a:gd name="T12" fmla="*/ 44 w 54"/>
                <a:gd name="T13" fmla="*/ 14 h 22"/>
                <a:gd name="T14" fmla="*/ 36 w 54"/>
                <a:gd name="T15" fmla="*/ 8 h 22"/>
                <a:gd name="T16" fmla="*/ 26 w 54"/>
                <a:gd name="T17" fmla="*/ 4 h 22"/>
                <a:gd name="T18" fmla="*/ 18 w 54"/>
                <a:gd name="T19" fmla="*/ 2 h 22"/>
                <a:gd name="T20" fmla="*/ 6 w 54"/>
                <a:gd name="T21" fmla="*/ 0 h 22"/>
                <a:gd name="T22" fmla="*/ 0 w 54"/>
                <a:gd name="T23" fmla="*/ 0 h 22"/>
                <a:gd name="T24" fmla="*/ 0 w 54"/>
                <a:gd name="T25" fmla="*/ 0 h 22"/>
                <a:gd name="T26" fmla="*/ 0 w 54"/>
                <a:gd name="T27" fmla="*/ 0 h 22"/>
                <a:gd name="T28" fmla="*/ 0 w 54"/>
                <a:gd name="T29" fmla="*/ 0 h 22"/>
                <a:gd name="T30" fmla="*/ 0 w 54"/>
                <a:gd name="T31" fmla="*/ 0 h 22"/>
                <a:gd name="T32" fmla="*/ 0 w 54"/>
                <a:gd name="T33" fmla="*/ 0 h 22"/>
                <a:gd name="T34" fmla="*/ 6 w 54"/>
                <a:gd name="T35" fmla="*/ 0 h 22"/>
                <a:gd name="T36" fmla="*/ 18 w 54"/>
                <a:gd name="T37" fmla="*/ 2 h 22"/>
                <a:gd name="T38" fmla="*/ 28 w 54"/>
                <a:gd name="T39" fmla="*/ 4 h 22"/>
                <a:gd name="T40" fmla="*/ 36 w 54"/>
                <a:gd name="T41" fmla="*/ 8 h 22"/>
                <a:gd name="T42" fmla="*/ 46 w 54"/>
                <a:gd name="T43" fmla="*/ 14 h 22"/>
                <a:gd name="T44" fmla="*/ 54 w 54"/>
                <a:gd name="T45" fmla="*/ 20 h 22"/>
                <a:gd name="T46" fmla="*/ 54 w 54"/>
                <a:gd name="T4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2">
                  <a:moveTo>
                    <a:pt x="54" y="20"/>
                  </a:moveTo>
                  <a:lnTo>
                    <a:pt x="54" y="20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44" y="14"/>
                  </a:lnTo>
                  <a:lnTo>
                    <a:pt x="36" y="8"/>
                  </a:lnTo>
                  <a:lnTo>
                    <a:pt x="26" y="4"/>
                  </a:lnTo>
                  <a:lnTo>
                    <a:pt x="18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8" y="2"/>
                  </a:lnTo>
                  <a:lnTo>
                    <a:pt x="28" y="4"/>
                  </a:lnTo>
                  <a:lnTo>
                    <a:pt x="36" y="8"/>
                  </a:lnTo>
                  <a:lnTo>
                    <a:pt x="46" y="14"/>
                  </a:lnTo>
                  <a:lnTo>
                    <a:pt x="54" y="20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4" name="Freeform 61"/>
            <p:cNvSpPr>
              <a:spLocks/>
            </p:cNvSpPr>
            <p:nvPr/>
          </p:nvSpPr>
          <p:spPr bwMode="auto">
            <a:xfrm>
              <a:off x="2740" y="2063"/>
              <a:ext cx="54" cy="26"/>
            </a:xfrm>
            <a:custGeom>
              <a:avLst/>
              <a:gdLst>
                <a:gd name="T0" fmla="*/ 54 w 54"/>
                <a:gd name="T1" fmla="*/ 24 h 26"/>
                <a:gd name="T2" fmla="*/ 54 w 54"/>
                <a:gd name="T3" fmla="*/ 24 h 26"/>
                <a:gd name="T4" fmla="*/ 54 w 54"/>
                <a:gd name="T5" fmla="*/ 26 h 26"/>
                <a:gd name="T6" fmla="*/ 54 w 54"/>
                <a:gd name="T7" fmla="*/ 26 h 26"/>
                <a:gd name="T8" fmla="*/ 52 w 54"/>
                <a:gd name="T9" fmla="*/ 26 h 26"/>
                <a:gd name="T10" fmla="*/ 52 w 54"/>
                <a:gd name="T11" fmla="*/ 26 h 26"/>
                <a:gd name="T12" fmla="*/ 44 w 54"/>
                <a:gd name="T13" fmla="*/ 18 h 26"/>
                <a:gd name="T14" fmla="*/ 36 w 54"/>
                <a:gd name="T15" fmla="*/ 12 h 26"/>
                <a:gd name="T16" fmla="*/ 28 w 54"/>
                <a:gd name="T17" fmla="*/ 8 h 26"/>
                <a:gd name="T18" fmla="*/ 20 w 54"/>
                <a:gd name="T19" fmla="*/ 4 h 26"/>
                <a:gd name="T20" fmla="*/ 6 w 54"/>
                <a:gd name="T21" fmla="*/ 2 h 26"/>
                <a:gd name="T22" fmla="*/ 2 w 54"/>
                <a:gd name="T23" fmla="*/ 2 h 26"/>
                <a:gd name="T24" fmla="*/ 2 w 54"/>
                <a:gd name="T25" fmla="*/ 2 h 26"/>
                <a:gd name="T26" fmla="*/ 0 w 54"/>
                <a:gd name="T27" fmla="*/ 2 h 26"/>
                <a:gd name="T28" fmla="*/ 0 w 54"/>
                <a:gd name="T29" fmla="*/ 2 h 26"/>
                <a:gd name="T30" fmla="*/ 2 w 54"/>
                <a:gd name="T31" fmla="*/ 0 h 26"/>
                <a:gd name="T32" fmla="*/ 2 w 54"/>
                <a:gd name="T33" fmla="*/ 0 h 26"/>
                <a:gd name="T34" fmla="*/ 6 w 54"/>
                <a:gd name="T35" fmla="*/ 0 h 26"/>
                <a:gd name="T36" fmla="*/ 20 w 54"/>
                <a:gd name="T37" fmla="*/ 4 h 26"/>
                <a:gd name="T38" fmla="*/ 28 w 54"/>
                <a:gd name="T39" fmla="*/ 6 h 26"/>
                <a:gd name="T40" fmla="*/ 36 w 54"/>
                <a:gd name="T41" fmla="*/ 10 h 26"/>
                <a:gd name="T42" fmla="*/ 46 w 54"/>
                <a:gd name="T43" fmla="*/ 16 h 26"/>
                <a:gd name="T44" fmla="*/ 54 w 54"/>
                <a:gd name="T45" fmla="*/ 24 h 26"/>
                <a:gd name="T46" fmla="*/ 54 w 54"/>
                <a:gd name="T4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6">
                  <a:moveTo>
                    <a:pt x="54" y="24"/>
                  </a:moveTo>
                  <a:lnTo>
                    <a:pt x="54" y="24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44" y="18"/>
                  </a:lnTo>
                  <a:lnTo>
                    <a:pt x="36" y="12"/>
                  </a:lnTo>
                  <a:lnTo>
                    <a:pt x="28" y="8"/>
                  </a:lnTo>
                  <a:lnTo>
                    <a:pt x="20" y="4"/>
                  </a:lnTo>
                  <a:lnTo>
                    <a:pt x="6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0" y="4"/>
                  </a:lnTo>
                  <a:lnTo>
                    <a:pt x="28" y="6"/>
                  </a:lnTo>
                  <a:lnTo>
                    <a:pt x="36" y="10"/>
                  </a:lnTo>
                  <a:lnTo>
                    <a:pt x="46" y="16"/>
                  </a:lnTo>
                  <a:lnTo>
                    <a:pt x="54" y="24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5" name="Freeform 62"/>
            <p:cNvSpPr>
              <a:spLocks/>
            </p:cNvSpPr>
            <p:nvPr/>
          </p:nvSpPr>
          <p:spPr bwMode="auto">
            <a:xfrm>
              <a:off x="2730" y="2059"/>
              <a:ext cx="60" cy="14"/>
            </a:xfrm>
            <a:custGeom>
              <a:avLst/>
              <a:gdLst>
                <a:gd name="T0" fmla="*/ 60 w 60"/>
                <a:gd name="T1" fmla="*/ 14 h 14"/>
                <a:gd name="T2" fmla="*/ 60 w 60"/>
                <a:gd name="T3" fmla="*/ 14 h 14"/>
                <a:gd name="T4" fmla="*/ 60 w 60"/>
                <a:gd name="T5" fmla="*/ 14 h 14"/>
                <a:gd name="T6" fmla="*/ 60 w 60"/>
                <a:gd name="T7" fmla="*/ 14 h 14"/>
                <a:gd name="T8" fmla="*/ 60 w 60"/>
                <a:gd name="T9" fmla="*/ 14 h 14"/>
                <a:gd name="T10" fmla="*/ 60 w 60"/>
                <a:gd name="T11" fmla="*/ 14 h 14"/>
                <a:gd name="T12" fmla="*/ 48 w 60"/>
                <a:gd name="T13" fmla="*/ 8 h 14"/>
                <a:gd name="T14" fmla="*/ 38 w 60"/>
                <a:gd name="T15" fmla="*/ 4 h 14"/>
                <a:gd name="T16" fmla="*/ 28 w 60"/>
                <a:gd name="T17" fmla="*/ 2 h 14"/>
                <a:gd name="T18" fmla="*/ 18 w 60"/>
                <a:gd name="T19" fmla="*/ 2 h 14"/>
                <a:gd name="T20" fmla="*/ 6 w 60"/>
                <a:gd name="T21" fmla="*/ 2 h 14"/>
                <a:gd name="T22" fmla="*/ 0 w 60"/>
                <a:gd name="T23" fmla="*/ 2 h 14"/>
                <a:gd name="T24" fmla="*/ 0 w 60"/>
                <a:gd name="T25" fmla="*/ 2 h 14"/>
                <a:gd name="T26" fmla="*/ 0 w 60"/>
                <a:gd name="T27" fmla="*/ 2 h 14"/>
                <a:gd name="T28" fmla="*/ 0 w 60"/>
                <a:gd name="T29" fmla="*/ 2 h 14"/>
                <a:gd name="T30" fmla="*/ 0 w 60"/>
                <a:gd name="T31" fmla="*/ 2 h 14"/>
                <a:gd name="T32" fmla="*/ 0 w 60"/>
                <a:gd name="T33" fmla="*/ 2 h 14"/>
                <a:gd name="T34" fmla="*/ 6 w 60"/>
                <a:gd name="T35" fmla="*/ 0 h 14"/>
                <a:gd name="T36" fmla="*/ 18 w 60"/>
                <a:gd name="T37" fmla="*/ 0 h 14"/>
                <a:gd name="T38" fmla="*/ 28 w 60"/>
                <a:gd name="T39" fmla="*/ 0 h 14"/>
                <a:gd name="T40" fmla="*/ 38 w 60"/>
                <a:gd name="T41" fmla="*/ 4 h 14"/>
                <a:gd name="T42" fmla="*/ 48 w 60"/>
                <a:gd name="T43" fmla="*/ 8 h 14"/>
                <a:gd name="T44" fmla="*/ 60 w 60"/>
                <a:gd name="T45" fmla="*/ 14 h 14"/>
                <a:gd name="T46" fmla="*/ 60 w 60"/>
                <a:gd name="T4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4">
                  <a:moveTo>
                    <a:pt x="60" y="14"/>
                  </a:move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48" y="8"/>
                  </a:lnTo>
                  <a:lnTo>
                    <a:pt x="38" y="4"/>
                  </a:lnTo>
                  <a:lnTo>
                    <a:pt x="28" y="2"/>
                  </a:lnTo>
                  <a:lnTo>
                    <a:pt x="18" y="2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0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38" y="4"/>
                  </a:lnTo>
                  <a:lnTo>
                    <a:pt x="48" y="8"/>
                  </a:lnTo>
                  <a:lnTo>
                    <a:pt x="60" y="14"/>
                  </a:lnTo>
                  <a:lnTo>
                    <a:pt x="6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6" name="Freeform 63"/>
            <p:cNvSpPr>
              <a:spLocks/>
            </p:cNvSpPr>
            <p:nvPr/>
          </p:nvSpPr>
          <p:spPr bwMode="auto">
            <a:xfrm>
              <a:off x="2780" y="1975"/>
              <a:ext cx="64" cy="76"/>
            </a:xfrm>
            <a:custGeom>
              <a:avLst/>
              <a:gdLst>
                <a:gd name="T0" fmla="*/ 50 w 64"/>
                <a:gd name="T1" fmla="*/ 56 h 76"/>
                <a:gd name="T2" fmla="*/ 50 w 64"/>
                <a:gd name="T3" fmla="*/ 56 h 76"/>
                <a:gd name="T4" fmla="*/ 48 w 64"/>
                <a:gd name="T5" fmla="*/ 58 h 76"/>
                <a:gd name="T6" fmla="*/ 44 w 64"/>
                <a:gd name="T7" fmla="*/ 64 h 76"/>
                <a:gd name="T8" fmla="*/ 36 w 64"/>
                <a:gd name="T9" fmla="*/ 70 h 76"/>
                <a:gd name="T10" fmla="*/ 32 w 64"/>
                <a:gd name="T11" fmla="*/ 72 h 76"/>
                <a:gd name="T12" fmla="*/ 24 w 64"/>
                <a:gd name="T13" fmla="*/ 74 h 76"/>
                <a:gd name="T14" fmla="*/ 24 w 64"/>
                <a:gd name="T15" fmla="*/ 74 h 76"/>
                <a:gd name="T16" fmla="*/ 16 w 64"/>
                <a:gd name="T17" fmla="*/ 76 h 76"/>
                <a:gd name="T18" fmla="*/ 8 w 64"/>
                <a:gd name="T19" fmla="*/ 76 h 76"/>
                <a:gd name="T20" fmla="*/ 0 w 64"/>
                <a:gd name="T21" fmla="*/ 76 h 76"/>
                <a:gd name="T22" fmla="*/ 0 w 64"/>
                <a:gd name="T23" fmla="*/ 76 h 76"/>
                <a:gd name="T24" fmla="*/ 6 w 64"/>
                <a:gd name="T25" fmla="*/ 74 h 76"/>
                <a:gd name="T26" fmla="*/ 22 w 64"/>
                <a:gd name="T27" fmla="*/ 68 h 76"/>
                <a:gd name="T28" fmla="*/ 30 w 64"/>
                <a:gd name="T29" fmla="*/ 64 h 76"/>
                <a:gd name="T30" fmla="*/ 38 w 64"/>
                <a:gd name="T31" fmla="*/ 58 h 76"/>
                <a:gd name="T32" fmla="*/ 44 w 64"/>
                <a:gd name="T33" fmla="*/ 50 h 76"/>
                <a:gd name="T34" fmla="*/ 48 w 64"/>
                <a:gd name="T35" fmla="*/ 40 h 76"/>
                <a:gd name="T36" fmla="*/ 48 w 64"/>
                <a:gd name="T37" fmla="*/ 40 h 76"/>
                <a:gd name="T38" fmla="*/ 58 w 64"/>
                <a:gd name="T39" fmla="*/ 0 h 76"/>
                <a:gd name="T40" fmla="*/ 58 w 64"/>
                <a:gd name="T41" fmla="*/ 0 h 76"/>
                <a:gd name="T42" fmla="*/ 62 w 64"/>
                <a:gd name="T43" fmla="*/ 18 h 76"/>
                <a:gd name="T44" fmla="*/ 64 w 64"/>
                <a:gd name="T45" fmla="*/ 34 h 76"/>
                <a:gd name="T46" fmla="*/ 64 w 64"/>
                <a:gd name="T47" fmla="*/ 40 h 76"/>
                <a:gd name="T48" fmla="*/ 64 w 64"/>
                <a:gd name="T49" fmla="*/ 44 h 76"/>
                <a:gd name="T50" fmla="*/ 64 w 64"/>
                <a:gd name="T51" fmla="*/ 44 h 76"/>
                <a:gd name="T52" fmla="*/ 56 w 64"/>
                <a:gd name="T53" fmla="*/ 58 h 76"/>
                <a:gd name="T54" fmla="*/ 50 w 64"/>
                <a:gd name="T55" fmla="*/ 5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76">
                  <a:moveTo>
                    <a:pt x="50" y="56"/>
                  </a:moveTo>
                  <a:lnTo>
                    <a:pt x="50" y="56"/>
                  </a:lnTo>
                  <a:lnTo>
                    <a:pt x="48" y="58"/>
                  </a:lnTo>
                  <a:lnTo>
                    <a:pt x="44" y="64"/>
                  </a:lnTo>
                  <a:lnTo>
                    <a:pt x="36" y="70"/>
                  </a:lnTo>
                  <a:lnTo>
                    <a:pt x="32" y="72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16" y="76"/>
                  </a:lnTo>
                  <a:lnTo>
                    <a:pt x="8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6" y="74"/>
                  </a:lnTo>
                  <a:lnTo>
                    <a:pt x="22" y="68"/>
                  </a:lnTo>
                  <a:lnTo>
                    <a:pt x="30" y="64"/>
                  </a:lnTo>
                  <a:lnTo>
                    <a:pt x="38" y="58"/>
                  </a:lnTo>
                  <a:lnTo>
                    <a:pt x="44" y="5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2" y="18"/>
                  </a:lnTo>
                  <a:lnTo>
                    <a:pt x="64" y="34"/>
                  </a:lnTo>
                  <a:lnTo>
                    <a:pt x="64" y="40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56" y="58"/>
                  </a:lnTo>
                  <a:lnTo>
                    <a:pt x="50" y="56"/>
                  </a:lnTo>
                  <a:close/>
                </a:path>
              </a:pathLst>
            </a:custGeom>
            <a:solidFill>
              <a:srgbClr val="FF78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7" name="Freeform 64"/>
            <p:cNvSpPr>
              <a:spLocks/>
            </p:cNvSpPr>
            <p:nvPr/>
          </p:nvSpPr>
          <p:spPr bwMode="auto">
            <a:xfrm>
              <a:off x="2724" y="2015"/>
              <a:ext cx="32" cy="22"/>
            </a:xfrm>
            <a:custGeom>
              <a:avLst/>
              <a:gdLst>
                <a:gd name="T0" fmla="*/ 30 w 32"/>
                <a:gd name="T1" fmla="*/ 0 h 22"/>
                <a:gd name="T2" fmla="*/ 30 w 32"/>
                <a:gd name="T3" fmla="*/ 0 h 22"/>
                <a:gd name="T4" fmla="*/ 32 w 32"/>
                <a:gd name="T5" fmla="*/ 4 h 22"/>
                <a:gd name="T6" fmla="*/ 32 w 32"/>
                <a:gd name="T7" fmla="*/ 8 h 22"/>
                <a:gd name="T8" fmla="*/ 30 w 32"/>
                <a:gd name="T9" fmla="*/ 14 h 22"/>
                <a:gd name="T10" fmla="*/ 26 w 32"/>
                <a:gd name="T11" fmla="*/ 18 h 22"/>
                <a:gd name="T12" fmla="*/ 26 w 32"/>
                <a:gd name="T13" fmla="*/ 18 h 22"/>
                <a:gd name="T14" fmla="*/ 20 w 32"/>
                <a:gd name="T15" fmla="*/ 22 h 22"/>
                <a:gd name="T16" fmla="*/ 12 w 32"/>
                <a:gd name="T17" fmla="*/ 22 h 22"/>
                <a:gd name="T18" fmla="*/ 4 w 32"/>
                <a:gd name="T19" fmla="*/ 18 h 22"/>
                <a:gd name="T20" fmla="*/ 0 w 32"/>
                <a:gd name="T21" fmla="*/ 12 h 22"/>
                <a:gd name="T22" fmla="*/ 0 w 32"/>
                <a:gd name="T23" fmla="*/ 12 h 22"/>
                <a:gd name="T24" fmla="*/ 0 w 32"/>
                <a:gd name="T25" fmla="*/ 8 h 22"/>
                <a:gd name="T26" fmla="*/ 0 w 32"/>
                <a:gd name="T27" fmla="*/ 4 h 22"/>
                <a:gd name="T28" fmla="*/ 2 w 32"/>
                <a:gd name="T29" fmla="*/ 2 h 22"/>
                <a:gd name="T30" fmla="*/ 2 w 32"/>
                <a:gd name="T31" fmla="*/ 2 h 22"/>
                <a:gd name="T32" fmla="*/ 6 w 32"/>
                <a:gd name="T33" fmla="*/ 0 h 22"/>
                <a:gd name="T34" fmla="*/ 16 w 32"/>
                <a:gd name="T35" fmla="*/ 0 h 22"/>
                <a:gd name="T36" fmla="*/ 30 w 32"/>
                <a:gd name="T37" fmla="*/ 0 h 22"/>
                <a:gd name="T38" fmla="*/ 30 w 32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2">
                  <a:moveTo>
                    <a:pt x="30" y="0"/>
                  </a:moveTo>
                  <a:lnTo>
                    <a:pt x="30" y="0"/>
                  </a:lnTo>
                  <a:lnTo>
                    <a:pt x="32" y="4"/>
                  </a:lnTo>
                  <a:lnTo>
                    <a:pt x="32" y="8"/>
                  </a:lnTo>
                  <a:lnTo>
                    <a:pt x="30" y="14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0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16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7477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8" name="Freeform 65"/>
            <p:cNvSpPr>
              <a:spLocks/>
            </p:cNvSpPr>
            <p:nvPr/>
          </p:nvSpPr>
          <p:spPr bwMode="auto">
            <a:xfrm>
              <a:off x="2746" y="2019"/>
              <a:ext cx="8" cy="8"/>
            </a:xfrm>
            <a:custGeom>
              <a:avLst/>
              <a:gdLst>
                <a:gd name="T0" fmla="*/ 0 w 8"/>
                <a:gd name="T1" fmla="*/ 2 h 8"/>
                <a:gd name="T2" fmla="*/ 0 w 8"/>
                <a:gd name="T3" fmla="*/ 2 h 8"/>
                <a:gd name="T4" fmla="*/ 0 w 8"/>
                <a:gd name="T5" fmla="*/ 4 h 8"/>
                <a:gd name="T6" fmla="*/ 2 w 8"/>
                <a:gd name="T7" fmla="*/ 6 h 8"/>
                <a:gd name="T8" fmla="*/ 2 w 8"/>
                <a:gd name="T9" fmla="*/ 6 h 8"/>
                <a:gd name="T10" fmla="*/ 4 w 8"/>
                <a:gd name="T11" fmla="*/ 8 h 8"/>
                <a:gd name="T12" fmla="*/ 6 w 8"/>
                <a:gd name="T13" fmla="*/ 6 h 8"/>
                <a:gd name="T14" fmla="*/ 6 w 8"/>
                <a:gd name="T15" fmla="*/ 6 h 8"/>
                <a:gd name="T16" fmla="*/ 8 w 8"/>
                <a:gd name="T17" fmla="*/ 2 h 8"/>
                <a:gd name="T18" fmla="*/ 6 w 8"/>
                <a:gd name="T19" fmla="*/ 0 h 8"/>
                <a:gd name="T20" fmla="*/ 6 w 8"/>
                <a:gd name="T21" fmla="*/ 0 h 8"/>
                <a:gd name="T22" fmla="*/ 2 w 8"/>
                <a:gd name="T23" fmla="*/ 0 h 8"/>
                <a:gd name="T24" fmla="*/ 0 w 8"/>
                <a:gd name="T25" fmla="*/ 2 h 8"/>
                <a:gd name="T26" fmla="*/ 0 w 8"/>
                <a:gd name="T2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59" name="Freeform 66"/>
            <p:cNvSpPr>
              <a:spLocks/>
            </p:cNvSpPr>
            <p:nvPr/>
          </p:nvSpPr>
          <p:spPr bwMode="auto">
            <a:xfrm>
              <a:off x="2736" y="2015"/>
              <a:ext cx="6" cy="22"/>
            </a:xfrm>
            <a:custGeom>
              <a:avLst/>
              <a:gdLst>
                <a:gd name="T0" fmla="*/ 6 w 6"/>
                <a:gd name="T1" fmla="*/ 22 h 22"/>
                <a:gd name="T2" fmla="*/ 6 w 6"/>
                <a:gd name="T3" fmla="*/ 22 h 22"/>
                <a:gd name="T4" fmla="*/ 6 w 6"/>
                <a:gd name="T5" fmla="*/ 16 h 22"/>
                <a:gd name="T6" fmla="*/ 6 w 6"/>
                <a:gd name="T7" fmla="*/ 8 h 22"/>
                <a:gd name="T8" fmla="*/ 4 w 6"/>
                <a:gd name="T9" fmla="*/ 2 h 22"/>
                <a:gd name="T10" fmla="*/ 2 w 6"/>
                <a:gd name="T11" fmla="*/ 0 h 22"/>
                <a:gd name="T12" fmla="*/ 2 w 6"/>
                <a:gd name="T13" fmla="*/ 0 h 22"/>
                <a:gd name="T14" fmla="*/ 0 w 6"/>
                <a:gd name="T15" fmla="*/ 4 h 22"/>
                <a:gd name="T16" fmla="*/ 0 w 6"/>
                <a:gd name="T17" fmla="*/ 8 h 22"/>
                <a:gd name="T18" fmla="*/ 0 w 6"/>
                <a:gd name="T19" fmla="*/ 14 h 22"/>
                <a:gd name="T20" fmla="*/ 4 w 6"/>
                <a:gd name="T21" fmla="*/ 20 h 22"/>
                <a:gd name="T22" fmla="*/ 6 w 6"/>
                <a:gd name="T23" fmla="*/ 22 h 22"/>
                <a:gd name="T24" fmla="*/ 6 w 6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2">
                  <a:moveTo>
                    <a:pt x="6" y="22"/>
                  </a:moveTo>
                  <a:lnTo>
                    <a:pt x="6" y="22"/>
                  </a:lnTo>
                  <a:lnTo>
                    <a:pt x="6" y="16"/>
                  </a:lnTo>
                  <a:lnTo>
                    <a:pt x="6" y="8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0" name="Freeform 67"/>
            <p:cNvSpPr>
              <a:spLocks/>
            </p:cNvSpPr>
            <p:nvPr/>
          </p:nvSpPr>
          <p:spPr bwMode="auto">
            <a:xfrm>
              <a:off x="2728" y="2017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4 w 6"/>
                <a:gd name="T5" fmla="*/ 10 h 18"/>
                <a:gd name="T6" fmla="*/ 4 w 6"/>
                <a:gd name="T7" fmla="*/ 4 h 18"/>
                <a:gd name="T8" fmla="*/ 2 w 6"/>
                <a:gd name="T9" fmla="*/ 0 h 18"/>
                <a:gd name="T10" fmla="*/ 2 w 6"/>
                <a:gd name="T11" fmla="*/ 0 h 18"/>
                <a:gd name="T12" fmla="*/ 2 w 6"/>
                <a:gd name="T13" fmla="*/ 0 h 18"/>
                <a:gd name="T14" fmla="*/ 0 w 6"/>
                <a:gd name="T15" fmla="*/ 4 h 18"/>
                <a:gd name="T16" fmla="*/ 0 w 6"/>
                <a:gd name="T17" fmla="*/ 6 h 18"/>
                <a:gd name="T18" fmla="*/ 2 w 6"/>
                <a:gd name="T19" fmla="*/ 12 h 18"/>
                <a:gd name="T20" fmla="*/ 4 w 6"/>
                <a:gd name="T21" fmla="*/ 16 h 18"/>
                <a:gd name="T22" fmla="*/ 6 w 6"/>
                <a:gd name="T23" fmla="*/ 18 h 18"/>
                <a:gd name="T24" fmla="*/ 6 w 6"/>
                <a:gd name="T2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4" y="10"/>
                  </a:lnTo>
                  <a:lnTo>
                    <a:pt x="4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9C9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1" name="Freeform 68"/>
            <p:cNvSpPr>
              <a:spLocks/>
            </p:cNvSpPr>
            <p:nvPr/>
          </p:nvSpPr>
          <p:spPr bwMode="auto">
            <a:xfrm>
              <a:off x="2810" y="2335"/>
              <a:ext cx="170" cy="172"/>
            </a:xfrm>
            <a:custGeom>
              <a:avLst/>
              <a:gdLst>
                <a:gd name="T0" fmla="*/ 170 w 170"/>
                <a:gd name="T1" fmla="*/ 86 h 172"/>
                <a:gd name="T2" fmla="*/ 170 w 170"/>
                <a:gd name="T3" fmla="*/ 86 h 172"/>
                <a:gd name="T4" fmla="*/ 170 w 170"/>
                <a:gd name="T5" fmla="*/ 102 h 172"/>
                <a:gd name="T6" fmla="*/ 164 w 170"/>
                <a:gd name="T7" fmla="*/ 118 h 172"/>
                <a:gd name="T8" fmla="*/ 156 w 170"/>
                <a:gd name="T9" fmla="*/ 134 h 172"/>
                <a:gd name="T10" fmla="*/ 146 w 170"/>
                <a:gd name="T11" fmla="*/ 146 h 172"/>
                <a:gd name="T12" fmla="*/ 134 w 170"/>
                <a:gd name="T13" fmla="*/ 156 h 172"/>
                <a:gd name="T14" fmla="*/ 118 w 170"/>
                <a:gd name="T15" fmla="*/ 164 h 172"/>
                <a:gd name="T16" fmla="*/ 102 w 170"/>
                <a:gd name="T17" fmla="*/ 170 h 172"/>
                <a:gd name="T18" fmla="*/ 86 w 170"/>
                <a:gd name="T19" fmla="*/ 172 h 172"/>
                <a:gd name="T20" fmla="*/ 86 w 170"/>
                <a:gd name="T21" fmla="*/ 172 h 172"/>
                <a:gd name="T22" fmla="*/ 68 w 170"/>
                <a:gd name="T23" fmla="*/ 170 h 172"/>
                <a:gd name="T24" fmla="*/ 52 w 170"/>
                <a:gd name="T25" fmla="*/ 164 h 172"/>
                <a:gd name="T26" fmla="*/ 38 w 170"/>
                <a:gd name="T27" fmla="*/ 156 h 172"/>
                <a:gd name="T28" fmla="*/ 26 w 170"/>
                <a:gd name="T29" fmla="*/ 146 h 172"/>
                <a:gd name="T30" fmla="*/ 14 w 170"/>
                <a:gd name="T31" fmla="*/ 134 h 172"/>
                <a:gd name="T32" fmla="*/ 8 w 170"/>
                <a:gd name="T33" fmla="*/ 118 h 172"/>
                <a:gd name="T34" fmla="*/ 2 w 170"/>
                <a:gd name="T35" fmla="*/ 102 h 172"/>
                <a:gd name="T36" fmla="*/ 0 w 170"/>
                <a:gd name="T37" fmla="*/ 86 h 172"/>
                <a:gd name="T38" fmla="*/ 0 w 170"/>
                <a:gd name="T39" fmla="*/ 86 h 172"/>
                <a:gd name="T40" fmla="*/ 2 w 170"/>
                <a:gd name="T41" fmla="*/ 68 h 172"/>
                <a:gd name="T42" fmla="*/ 8 w 170"/>
                <a:gd name="T43" fmla="*/ 52 h 172"/>
                <a:gd name="T44" fmla="*/ 14 w 170"/>
                <a:gd name="T45" fmla="*/ 38 h 172"/>
                <a:gd name="T46" fmla="*/ 26 w 170"/>
                <a:gd name="T47" fmla="*/ 26 h 172"/>
                <a:gd name="T48" fmla="*/ 38 w 170"/>
                <a:gd name="T49" fmla="*/ 16 h 172"/>
                <a:gd name="T50" fmla="*/ 52 w 170"/>
                <a:gd name="T51" fmla="*/ 8 h 172"/>
                <a:gd name="T52" fmla="*/ 68 w 170"/>
                <a:gd name="T53" fmla="*/ 2 h 172"/>
                <a:gd name="T54" fmla="*/ 86 w 170"/>
                <a:gd name="T55" fmla="*/ 0 h 172"/>
                <a:gd name="T56" fmla="*/ 86 w 170"/>
                <a:gd name="T57" fmla="*/ 0 h 172"/>
                <a:gd name="T58" fmla="*/ 102 w 170"/>
                <a:gd name="T59" fmla="*/ 2 h 172"/>
                <a:gd name="T60" fmla="*/ 118 w 170"/>
                <a:gd name="T61" fmla="*/ 8 h 172"/>
                <a:gd name="T62" fmla="*/ 134 w 170"/>
                <a:gd name="T63" fmla="*/ 16 h 172"/>
                <a:gd name="T64" fmla="*/ 146 w 170"/>
                <a:gd name="T65" fmla="*/ 26 h 172"/>
                <a:gd name="T66" fmla="*/ 156 w 170"/>
                <a:gd name="T67" fmla="*/ 38 h 172"/>
                <a:gd name="T68" fmla="*/ 164 w 170"/>
                <a:gd name="T69" fmla="*/ 52 h 172"/>
                <a:gd name="T70" fmla="*/ 170 w 170"/>
                <a:gd name="T71" fmla="*/ 68 h 172"/>
                <a:gd name="T72" fmla="*/ 170 w 170"/>
                <a:gd name="T73" fmla="*/ 86 h 172"/>
                <a:gd name="T74" fmla="*/ 170 w 170"/>
                <a:gd name="T75" fmla="*/ 8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72">
                  <a:moveTo>
                    <a:pt x="170" y="86"/>
                  </a:moveTo>
                  <a:lnTo>
                    <a:pt x="170" y="86"/>
                  </a:lnTo>
                  <a:lnTo>
                    <a:pt x="170" y="102"/>
                  </a:lnTo>
                  <a:lnTo>
                    <a:pt x="164" y="118"/>
                  </a:lnTo>
                  <a:lnTo>
                    <a:pt x="156" y="134"/>
                  </a:lnTo>
                  <a:lnTo>
                    <a:pt x="146" y="146"/>
                  </a:lnTo>
                  <a:lnTo>
                    <a:pt x="134" y="156"/>
                  </a:lnTo>
                  <a:lnTo>
                    <a:pt x="118" y="164"/>
                  </a:lnTo>
                  <a:lnTo>
                    <a:pt x="102" y="170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68" y="170"/>
                  </a:lnTo>
                  <a:lnTo>
                    <a:pt x="52" y="164"/>
                  </a:lnTo>
                  <a:lnTo>
                    <a:pt x="38" y="156"/>
                  </a:lnTo>
                  <a:lnTo>
                    <a:pt x="26" y="146"/>
                  </a:lnTo>
                  <a:lnTo>
                    <a:pt x="14" y="134"/>
                  </a:lnTo>
                  <a:lnTo>
                    <a:pt x="8" y="118"/>
                  </a:lnTo>
                  <a:lnTo>
                    <a:pt x="2" y="10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68"/>
                  </a:lnTo>
                  <a:lnTo>
                    <a:pt x="8" y="52"/>
                  </a:lnTo>
                  <a:lnTo>
                    <a:pt x="14" y="38"/>
                  </a:lnTo>
                  <a:lnTo>
                    <a:pt x="26" y="26"/>
                  </a:lnTo>
                  <a:lnTo>
                    <a:pt x="38" y="16"/>
                  </a:lnTo>
                  <a:lnTo>
                    <a:pt x="52" y="8"/>
                  </a:lnTo>
                  <a:lnTo>
                    <a:pt x="68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02" y="2"/>
                  </a:lnTo>
                  <a:lnTo>
                    <a:pt x="118" y="8"/>
                  </a:lnTo>
                  <a:lnTo>
                    <a:pt x="134" y="16"/>
                  </a:lnTo>
                  <a:lnTo>
                    <a:pt x="146" y="26"/>
                  </a:lnTo>
                  <a:lnTo>
                    <a:pt x="156" y="38"/>
                  </a:lnTo>
                  <a:lnTo>
                    <a:pt x="164" y="52"/>
                  </a:lnTo>
                  <a:lnTo>
                    <a:pt x="170" y="68"/>
                  </a:lnTo>
                  <a:lnTo>
                    <a:pt x="170" y="86"/>
                  </a:lnTo>
                  <a:lnTo>
                    <a:pt x="170" y="86"/>
                  </a:lnTo>
                  <a:close/>
                </a:path>
              </a:pathLst>
            </a:custGeom>
            <a:solidFill>
              <a:srgbClr val="D12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2" name="Freeform 69"/>
            <p:cNvSpPr>
              <a:spLocks/>
            </p:cNvSpPr>
            <p:nvPr/>
          </p:nvSpPr>
          <p:spPr bwMode="auto">
            <a:xfrm>
              <a:off x="2822" y="2365"/>
              <a:ext cx="90" cy="128"/>
            </a:xfrm>
            <a:custGeom>
              <a:avLst/>
              <a:gdLst>
                <a:gd name="T0" fmla="*/ 86 w 90"/>
                <a:gd name="T1" fmla="*/ 120 h 128"/>
                <a:gd name="T2" fmla="*/ 86 w 90"/>
                <a:gd name="T3" fmla="*/ 120 h 128"/>
                <a:gd name="T4" fmla="*/ 72 w 90"/>
                <a:gd name="T5" fmla="*/ 122 h 128"/>
                <a:gd name="T6" fmla="*/ 58 w 90"/>
                <a:gd name="T7" fmla="*/ 118 h 128"/>
                <a:gd name="T8" fmla="*/ 46 w 90"/>
                <a:gd name="T9" fmla="*/ 114 h 128"/>
                <a:gd name="T10" fmla="*/ 34 w 90"/>
                <a:gd name="T11" fmla="*/ 106 h 128"/>
                <a:gd name="T12" fmla="*/ 22 w 90"/>
                <a:gd name="T13" fmla="*/ 96 h 128"/>
                <a:gd name="T14" fmla="*/ 16 w 90"/>
                <a:gd name="T15" fmla="*/ 84 h 128"/>
                <a:gd name="T16" fmla="*/ 10 w 90"/>
                <a:gd name="T17" fmla="*/ 68 h 128"/>
                <a:gd name="T18" fmla="*/ 10 w 90"/>
                <a:gd name="T19" fmla="*/ 52 h 128"/>
                <a:gd name="T20" fmla="*/ 10 w 90"/>
                <a:gd name="T21" fmla="*/ 52 h 128"/>
                <a:gd name="T22" fmla="*/ 12 w 90"/>
                <a:gd name="T23" fmla="*/ 40 h 128"/>
                <a:gd name="T24" fmla="*/ 16 w 90"/>
                <a:gd name="T25" fmla="*/ 28 h 128"/>
                <a:gd name="T26" fmla="*/ 20 w 90"/>
                <a:gd name="T27" fmla="*/ 16 h 128"/>
                <a:gd name="T28" fmla="*/ 28 w 90"/>
                <a:gd name="T29" fmla="*/ 6 h 128"/>
                <a:gd name="T30" fmla="*/ 28 w 90"/>
                <a:gd name="T31" fmla="*/ 6 h 128"/>
                <a:gd name="T32" fmla="*/ 30 w 90"/>
                <a:gd name="T33" fmla="*/ 2 h 128"/>
                <a:gd name="T34" fmla="*/ 28 w 90"/>
                <a:gd name="T35" fmla="*/ 0 h 128"/>
                <a:gd name="T36" fmla="*/ 26 w 90"/>
                <a:gd name="T37" fmla="*/ 0 h 128"/>
                <a:gd name="T38" fmla="*/ 20 w 90"/>
                <a:gd name="T39" fmla="*/ 4 h 128"/>
                <a:gd name="T40" fmla="*/ 20 w 90"/>
                <a:gd name="T41" fmla="*/ 4 h 128"/>
                <a:gd name="T42" fmla="*/ 12 w 90"/>
                <a:gd name="T43" fmla="*/ 16 h 128"/>
                <a:gd name="T44" fmla="*/ 6 w 90"/>
                <a:gd name="T45" fmla="*/ 28 h 128"/>
                <a:gd name="T46" fmla="*/ 0 w 90"/>
                <a:gd name="T47" fmla="*/ 42 h 128"/>
                <a:gd name="T48" fmla="*/ 0 w 90"/>
                <a:gd name="T49" fmla="*/ 56 h 128"/>
                <a:gd name="T50" fmla="*/ 0 w 90"/>
                <a:gd name="T51" fmla="*/ 56 h 128"/>
                <a:gd name="T52" fmla="*/ 0 w 90"/>
                <a:gd name="T53" fmla="*/ 70 h 128"/>
                <a:gd name="T54" fmla="*/ 6 w 90"/>
                <a:gd name="T55" fmla="*/ 84 h 128"/>
                <a:gd name="T56" fmla="*/ 12 w 90"/>
                <a:gd name="T57" fmla="*/ 96 h 128"/>
                <a:gd name="T58" fmla="*/ 20 w 90"/>
                <a:gd name="T59" fmla="*/ 106 h 128"/>
                <a:gd name="T60" fmla="*/ 32 w 90"/>
                <a:gd name="T61" fmla="*/ 116 h 128"/>
                <a:gd name="T62" fmla="*/ 44 w 90"/>
                <a:gd name="T63" fmla="*/ 122 h 128"/>
                <a:gd name="T64" fmla="*/ 56 w 90"/>
                <a:gd name="T65" fmla="*/ 126 h 128"/>
                <a:gd name="T66" fmla="*/ 72 w 90"/>
                <a:gd name="T67" fmla="*/ 128 h 128"/>
                <a:gd name="T68" fmla="*/ 72 w 90"/>
                <a:gd name="T69" fmla="*/ 128 h 128"/>
                <a:gd name="T70" fmla="*/ 82 w 90"/>
                <a:gd name="T71" fmla="*/ 126 h 128"/>
                <a:gd name="T72" fmla="*/ 88 w 90"/>
                <a:gd name="T73" fmla="*/ 124 h 128"/>
                <a:gd name="T74" fmla="*/ 90 w 90"/>
                <a:gd name="T75" fmla="*/ 122 h 128"/>
                <a:gd name="T76" fmla="*/ 86 w 90"/>
                <a:gd name="T77" fmla="*/ 120 h 128"/>
                <a:gd name="T78" fmla="*/ 86 w 90"/>
                <a:gd name="T79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128">
                  <a:moveTo>
                    <a:pt x="86" y="120"/>
                  </a:moveTo>
                  <a:lnTo>
                    <a:pt x="86" y="120"/>
                  </a:lnTo>
                  <a:lnTo>
                    <a:pt x="72" y="122"/>
                  </a:lnTo>
                  <a:lnTo>
                    <a:pt x="58" y="118"/>
                  </a:lnTo>
                  <a:lnTo>
                    <a:pt x="46" y="114"/>
                  </a:lnTo>
                  <a:lnTo>
                    <a:pt x="34" y="106"/>
                  </a:lnTo>
                  <a:lnTo>
                    <a:pt x="22" y="96"/>
                  </a:lnTo>
                  <a:lnTo>
                    <a:pt x="16" y="84"/>
                  </a:lnTo>
                  <a:lnTo>
                    <a:pt x="10" y="68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2" y="40"/>
                  </a:lnTo>
                  <a:lnTo>
                    <a:pt x="16" y="28"/>
                  </a:lnTo>
                  <a:lnTo>
                    <a:pt x="20" y="1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2" y="16"/>
                  </a:lnTo>
                  <a:lnTo>
                    <a:pt x="6" y="28"/>
                  </a:lnTo>
                  <a:lnTo>
                    <a:pt x="0" y="4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70"/>
                  </a:lnTo>
                  <a:lnTo>
                    <a:pt x="6" y="84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32" y="116"/>
                  </a:lnTo>
                  <a:lnTo>
                    <a:pt x="44" y="122"/>
                  </a:lnTo>
                  <a:lnTo>
                    <a:pt x="56" y="126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82" y="126"/>
                  </a:lnTo>
                  <a:lnTo>
                    <a:pt x="88" y="124"/>
                  </a:lnTo>
                  <a:lnTo>
                    <a:pt x="90" y="122"/>
                  </a:lnTo>
                  <a:lnTo>
                    <a:pt x="86" y="120"/>
                  </a:lnTo>
                  <a:lnTo>
                    <a:pt x="86" y="120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3" name="Freeform 70"/>
            <p:cNvSpPr>
              <a:spLocks/>
            </p:cNvSpPr>
            <p:nvPr/>
          </p:nvSpPr>
          <p:spPr bwMode="auto">
            <a:xfrm>
              <a:off x="2834" y="2359"/>
              <a:ext cx="98" cy="120"/>
            </a:xfrm>
            <a:custGeom>
              <a:avLst/>
              <a:gdLst>
                <a:gd name="T0" fmla="*/ 96 w 98"/>
                <a:gd name="T1" fmla="*/ 112 h 120"/>
                <a:gd name="T2" fmla="*/ 96 w 98"/>
                <a:gd name="T3" fmla="*/ 112 h 120"/>
                <a:gd name="T4" fmla="*/ 82 w 98"/>
                <a:gd name="T5" fmla="*/ 114 h 120"/>
                <a:gd name="T6" fmla="*/ 68 w 98"/>
                <a:gd name="T7" fmla="*/ 112 h 120"/>
                <a:gd name="T8" fmla="*/ 54 w 98"/>
                <a:gd name="T9" fmla="*/ 110 h 120"/>
                <a:gd name="T10" fmla="*/ 40 w 98"/>
                <a:gd name="T11" fmla="*/ 104 h 120"/>
                <a:gd name="T12" fmla="*/ 30 w 98"/>
                <a:gd name="T13" fmla="*/ 94 h 120"/>
                <a:gd name="T14" fmla="*/ 20 w 98"/>
                <a:gd name="T15" fmla="*/ 84 h 120"/>
                <a:gd name="T16" fmla="*/ 14 w 98"/>
                <a:gd name="T17" fmla="*/ 70 h 120"/>
                <a:gd name="T18" fmla="*/ 10 w 98"/>
                <a:gd name="T19" fmla="*/ 54 h 120"/>
                <a:gd name="T20" fmla="*/ 10 w 98"/>
                <a:gd name="T21" fmla="*/ 54 h 120"/>
                <a:gd name="T22" fmla="*/ 12 w 98"/>
                <a:gd name="T23" fmla="*/ 42 h 120"/>
                <a:gd name="T24" fmla="*/ 14 w 98"/>
                <a:gd name="T25" fmla="*/ 28 h 120"/>
                <a:gd name="T26" fmla="*/ 18 w 98"/>
                <a:gd name="T27" fmla="*/ 16 h 120"/>
                <a:gd name="T28" fmla="*/ 22 w 98"/>
                <a:gd name="T29" fmla="*/ 6 h 120"/>
                <a:gd name="T30" fmla="*/ 22 w 98"/>
                <a:gd name="T31" fmla="*/ 6 h 120"/>
                <a:gd name="T32" fmla="*/ 24 w 98"/>
                <a:gd name="T33" fmla="*/ 2 h 120"/>
                <a:gd name="T34" fmla="*/ 22 w 98"/>
                <a:gd name="T35" fmla="*/ 0 h 120"/>
                <a:gd name="T36" fmla="*/ 20 w 98"/>
                <a:gd name="T37" fmla="*/ 0 h 120"/>
                <a:gd name="T38" fmla="*/ 16 w 98"/>
                <a:gd name="T39" fmla="*/ 4 h 120"/>
                <a:gd name="T40" fmla="*/ 16 w 98"/>
                <a:gd name="T41" fmla="*/ 4 h 120"/>
                <a:gd name="T42" fmla="*/ 8 w 98"/>
                <a:gd name="T43" fmla="*/ 16 h 120"/>
                <a:gd name="T44" fmla="*/ 4 w 98"/>
                <a:gd name="T45" fmla="*/ 30 h 120"/>
                <a:gd name="T46" fmla="*/ 0 w 98"/>
                <a:gd name="T47" fmla="*/ 44 h 120"/>
                <a:gd name="T48" fmla="*/ 2 w 98"/>
                <a:gd name="T49" fmla="*/ 58 h 120"/>
                <a:gd name="T50" fmla="*/ 2 w 98"/>
                <a:gd name="T51" fmla="*/ 58 h 120"/>
                <a:gd name="T52" fmla="*/ 4 w 98"/>
                <a:gd name="T53" fmla="*/ 72 h 120"/>
                <a:gd name="T54" fmla="*/ 10 w 98"/>
                <a:gd name="T55" fmla="*/ 86 h 120"/>
                <a:gd name="T56" fmla="*/ 18 w 98"/>
                <a:gd name="T57" fmla="*/ 96 h 120"/>
                <a:gd name="T58" fmla="*/ 28 w 98"/>
                <a:gd name="T59" fmla="*/ 106 h 120"/>
                <a:gd name="T60" fmla="*/ 40 w 98"/>
                <a:gd name="T61" fmla="*/ 114 h 120"/>
                <a:gd name="T62" fmla="*/ 54 w 98"/>
                <a:gd name="T63" fmla="*/ 118 h 120"/>
                <a:gd name="T64" fmla="*/ 68 w 98"/>
                <a:gd name="T65" fmla="*/ 120 h 120"/>
                <a:gd name="T66" fmla="*/ 82 w 98"/>
                <a:gd name="T67" fmla="*/ 120 h 120"/>
                <a:gd name="T68" fmla="*/ 82 w 98"/>
                <a:gd name="T69" fmla="*/ 120 h 120"/>
                <a:gd name="T70" fmla="*/ 92 w 98"/>
                <a:gd name="T71" fmla="*/ 118 h 120"/>
                <a:gd name="T72" fmla="*/ 98 w 98"/>
                <a:gd name="T73" fmla="*/ 114 h 120"/>
                <a:gd name="T74" fmla="*/ 98 w 98"/>
                <a:gd name="T75" fmla="*/ 112 h 120"/>
                <a:gd name="T76" fmla="*/ 96 w 98"/>
                <a:gd name="T77" fmla="*/ 112 h 120"/>
                <a:gd name="T78" fmla="*/ 96 w 98"/>
                <a:gd name="T79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8" h="120">
                  <a:moveTo>
                    <a:pt x="96" y="112"/>
                  </a:moveTo>
                  <a:lnTo>
                    <a:pt x="96" y="112"/>
                  </a:lnTo>
                  <a:lnTo>
                    <a:pt x="82" y="114"/>
                  </a:lnTo>
                  <a:lnTo>
                    <a:pt x="68" y="112"/>
                  </a:lnTo>
                  <a:lnTo>
                    <a:pt x="54" y="110"/>
                  </a:lnTo>
                  <a:lnTo>
                    <a:pt x="40" y="104"/>
                  </a:lnTo>
                  <a:lnTo>
                    <a:pt x="30" y="94"/>
                  </a:lnTo>
                  <a:lnTo>
                    <a:pt x="20" y="84"/>
                  </a:lnTo>
                  <a:lnTo>
                    <a:pt x="14" y="7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2" y="42"/>
                  </a:lnTo>
                  <a:lnTo>
                    <a:pt x="14" y="28"/>
                  </a:lnTo>
                  <a:lnTo>
                    <a:pt x="18" y="1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8" y="16"/>
                  </a:lnTo>
                  <a:lnTo>
                    <a:pt x="4" y="30"/>
                  </a:lnTo>
                  <a:lnTo>
                    <a:pt x="0" y="44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4" y="72"/>
                  </a:lnTo>
                  <a:lnTo>
                    <a:pt x="10" y="86"/>
                  </a:lnTo>
                  <a:lnTo>
                    <a:pt x="18" y="96"/>
                  </a:lnTo>
                  <a:lnTo>
                    <a:pt x="28" y="106"/>
                  </a:lnTo>
                  <a:lnTo>
                    <a:pt x="40" y="114"/>
                  </a:lnTo>
                  <a:lnTo>
                    <a:pt x="54" y="118"/>
                  </a:lnTo>
                  <a:lnTo>
                    <a:pt x="68" y="120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92" y="118"/>
                  </a:lnTo>
                  <a:lnTo>
                    <a:pt x="98" y="114"/>
                  </a:lnTo>
                  <a:lnTo>
                    <a:pt x="98" y="112"/>
                  </a:lnTo>
                  <a:lnTo>
                    <a:pt x="96" y="112"/>
                  </a:lnTo>
                  <a:lnTo>
                    <a:pt x="96" y="112"/>
                  </a:lnTo>
                  <a:close/>
                </a:path>
              </a:pathLst>
            </a:custGeom>
            <a:solidFill>
              <a:srgbClr val="C40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4" name="Freeform 71"/>
            <p:cNvSpPr>
              <a:spLocks/>
            </p:cNvSpPr>
            <p:nvPr/>
          </p:nvSpPr>
          <p:spPr bwMode="auto">
            <a:xfrm>
              <a:off x="2876" y="2349"/>
              <a:ext cx="88" cy="114"/>
            </a:xfrm>
            <a:custGeom>
              <a:avLst/>
              <a:gdLst>
                <a:gd name="T0" fmla="*/ 2 w 88"/>
                <a:gd name="T1" fmla="*/ 8 h 114"/>
                <a:gd name="T2" fmla="*/ 2 w 88"/>
                <a:gd name="T3" fmla="*/ 8 h 114"/>
                <a:gd name="T4" fmla="*/ 16 w 88"/>
                <a:gd name="T5" fmla="*/ 8 h 114"/>
                <a:gd name="T6" fmla="*/ 28 w 88"/>
                <a:gd name="T7" fmla="*/ 8 h 114"/>
                <a:gd name="T8" fmla="*/ 40 w 88"/>
                <a:gd name="T9" fmla="*/ 12 h 114"/>
                <a:gd name="T10" fmla="*/ 52 w 88"/>
                <a:gd name="T11" fmla="*/ 18 h 114"/>
                <a:gd name="T12" fmla="*/ 62 w 88"/>
                <a:gd name="T13" fmla="*/ 26 h 114"/>
                <a:gd name="T14" fmla="*/ 70 w 88"/>
                <a:gd name="T15" fmla="*/ 38 h 114"/>
                <a:gd name="T16" fmla="*/ 76 w 88"/>
                <a:gd name="T17" fmla="*/ 50 h 114"/>
                <a:gd name="T18" fmla="*/ 78 w 88"/>
                <a:gd name="T19" fmla="*/ 66 h 114"/>
                <a:gd name="T20" fmla="*/ 78 w 88"/>
                <a:gd name="T21" fmla="*/ 66 h 114"/>
                <a:gd name="T22" fmla="*/ 78 w 88"/>
                <a:gd name="T23" fmla="*/ 76 h 114"/>
                <a:gd name="T24" fmla="*/ 74 w 88"/>
                <a:gd name="T25" fmla="*/ 88 h 114"/>
                <a:gd name="T26" fmla="*/ 70 w 88"/>
                <a:gd name="T27" fmla="*/ 100 h 114"/>
                <a:gd name="T28" fmla="*/ 66 w 88"/>
                <a:gd name="T29" fmla="*/ 108 h 114"/>
                <a:gd name="T30" fmla="*/ 66 w 88"/>
                <a:gd name="T31" fmla="*/ 108 h 114"/>
                <a:gd name="T32" fmla="*/ 64 w 88"/>
                <a:gd name="T33" fmla="*/ 112 h 114"/>
                <a:gd name="T34" fmla="*/ 64 w 88"/>
                <a:gd name="T35" fmla="*/ 114 h 114"/>
                <a:gd name="T36" fmla="*/ 68 w 88"/>
                <a:gd name="T37" fmla="*/ 114 h 114"/>
                <a:gd name="T38" fmla="*/ 72 w 88"/>
                <a:gd name="T39" fmla="*/ 110 h 114"/>
                <a:gd name="T40" fmla="*/ 72 w 88"/>
                <a:gd name="T41" fmla="*/ 110 h 114"/>
                <a:gd name="T42" fmla="*/ 80 w 88"/>
                <a:gd name="T43" fmla="*/ 100 h 114"/>
                <a:gd name="T44" fmla="*/ 84 w 88"/>
                <a:gd name="T45" fmla="*/ 88 h 114"/>
                <a:gd name="T46" fmla="*/ 88 w 88"/>
                <a:gd name="T47" fmla="*/ 74 h 114"/>
                <a:gd name="T48" fmla="*/ 88 w 88"/>
                <a:gd name="T49" fmla="*/ 62 h 114"/>
                <a:gd name="T50" fmla="*/ 88 w 88"/>
                <a:gd name="T51" fmla="*/ 62 h 114"/>
                <a:gd name="T52" fmla="*/ 84 w 88"/>
                <a:gd name="T53" fmla="*/ 48 h 114"/>
                <a:gd name="T54" fmla="*/ 80 w 88"/>
                <a:gd name="T55" fmla="*/ 36 h 114"/>
                <a:gd name="T56" fmla="*/ 72 w 88"/>
                <a:gd name="T57" fmla="*/ 26 h 114"/>
                <a:gd name="T58" fmla="*/ 64 w 88"/>
                <a:gd name="T59" fmla="*/ 16 h 114"/>
                <a:gd name="T60" fmla="*/ 54 w 88"/>
                <a:gd name="T61" fmla="*/ 8 h 114"/>
                <a:gd name="T62" fmla="*/ 42 w 88"/>
                <a:gd name="T63" fmla="*/ 4 h 114"/>
                <a:gd name="T64" fmla="*/ 28 w 88"/>
                <a:gd name="T65" fmla="*/ 2 h 114"/>
                <a:gd name="T66" fmla="*/ 16 w 88"/>
                <a:gd name="T67" fmla="*/ 0 h 114"/>
                <a:gd name="T68" fmla="*/ 16 w 88"/>
                <a:gd name="T69" fmla="*/ 0 h 114"/>
                <a:gd name="T70" fmla="*/ 6 w 88"/>
                <a:gd name="T71" fmla="*/ 2 h 114"/>
                <a:gd name="T72" fmla="*/ 2 w 88"/>
                <a:gd name="T73" fmla="*/ 6 h 114"/>
                <a:gd name="T74" fmla="*/ 0 w 88"/>
                <a:gd name="T75" fmla="*/ 8 h 114"/>
                <a:gd name="T76" fmla="*/ 2 w 88"/>
                <a:gd name="T77" fmla="*/ 8 h 114"/>
                <a:gd name="T78" fmla="*/ 2 w 88"/>
                <a:gd name="T79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" h="114">
                  <a:moveTo>
                    <a:pt x="2" y="8"/>
                  </a:moveTo>
                  <a:lnTo>
                    <a:pt x="2" y="8"/>
                  </a:lnTo>
                  <a:lnTo>
                    <a:pt x="16" y="8"/>
                  </a:lnTo>
                  <a:lnTo>
                    <a:pt x="28" y="8"/>
                  </a:lnTo>
                  <a:lnTo>
                    <a:pt x="40" y="12"/>
                  </a:lnTo>
                  <a:lnTo>
                    <a:pt x="52" y="18"/>
                  </a:lnTo>
                  <a:lnTo>
                    <a:pt x="62" y="26"/>
                  </a:lnTo>
                  <a:lnTo>
                    <a:pt x="70" y="38"/>
                  </a:lnTo>
                  <a:lnTo>
                    <a:pt x="76" y="50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78" y="76"/>
                  </a:lnTo>
                  <a:lnTo>
                    <a:pt x="74" y="88"/>
                  </a:lnTo>
                  <a:lnTo>
                    <a:pt x="70" y="100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2" y="110"/>
                  </a:lnTo>
                  <a:lnTo>
                    <a:pt x="72" y="110"/>
                  </a:lnTo>
                  <a:lnTo>
                    <a:pt x="80" y="100"/>
                  </a:lnTo>
                  <a:lnTo>
                    <a:pt x="84" y="88"/>
                  </a:lnTo>
                  <a:lnTo>
                    <a:pt x="88" y="74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4" y="48"/>
                  </a:lnTo>
                  <a:lnTo>
                    <a:pt x="80" y="36"/>
                  </a:lnTo>
                  <a:lnTo>
                    <a:pt x="72" y="26"/>
                  </a:lnTo>
                  <a:lnTo>
                    <a:pt x="64" y="16"/>
                  </a:lnTo>
                  <a:lnTo>
                    <a:pt x="5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5" name="Freeform 72"/>
            <p:cNvSpPr>
              <a:spLocks/>
            </p:cNvSpPr>
            <p:nvPr/>
          </p:nvSpPr>
          <p:spPr bwMode="auto">
            <a:xfrm>
              <a:off x="2876" y="2357"/>
              <a:ext cx="74" cy="88"/>
            </a:xfrm>
            <a:custGeom>
              <a:avLst/>
              <a:gdLst>
                <a:gd name="T0" fmla="*/ 66 w 74"/>
                <a:gd name="T1" fmla="*/ 2 h 88"/>
                <a:gd name="T2" fmla="*/ 66 w 74"/>
                <a:gd name="T3" fmla="*/ 2 h 88"/>
                <a:gd name="T4" fmla="*/ 68 w 74"/>
                <a:gd name="T5" fmla="*/ 16 h 88"/>
                <a:gd name="T6" fmla="*/ 66 w 74"/>
                <a:gd name="T7" fmla="*/ 28 h 88"/>
                <a:gd name="T8" fmla="*/ 62 w 74"/>
                <a:gd name="T9" fmla="*/ 40 h 88"/>
                <a:gd name="T10" fmla="*/ 56 w 74"/>
                <a:gd name="T11" fmla="*/ 52 h 88"/>
                <a:gd name="T12" fmla="*/ 48 w 74"/>
                <a:gd name="T13" fmla="*/ 62 h 88"/>
                <a:gd name="T14" fmla="*/ 38 w 74"/>
                <a:gd name="T15" fmla="*/ 70 h 88"/>
                <a:gd name="T16" fmla="*/ 26 w 74"/>
                <a:gd name="T17" fmla="*/ 76 h 88"/>
                <a:gd name="T18" fmla="*/ 10 w 74"/>
                <a:gd name="T19" fmla="*/ 78 h 88"/>
                <a:gd name="T20" fmla="*/ 10 w 74"/>
                <a:gd name="T21" fmla="*/ 78 h 88"/>
                <a:gd name="T22" fmla="*/ 2 w 74"/>
                <a:gd name="T23" fmla="*/ 80 h 88"/>
                <a:gd name="T24" fmla="*/ 0 w 74"/>
                <a:gd name="T25" fmla="*/ 82 h 88"/>
                <a:gd name="T26" fmla="*/ 0 w 74"/>
                <a:gd name="T27" fmla="*/ 84 h 88"/>
                <a:gd name="T28" fmla="*/ 2 w 74"/>
                <a:gd name="T29" fmla="*/ 86 h 88"/>
                <a:gd name="T30" fmla="*/ 4 w 74"/>
                <a:gd name="T31" fmla="*/ 88 h 88"/>
                <a:gd name="T32" fmla="*/ 14 w 74"/>
                <a:gd name="T33" fmla="*/ 88 h 88"/>
                <a:gd name="T34" fmla="*/ 14 w 74"/>
                <a:gd name="T35" fmla="*/ 88 h 88"/>
                <a:gd name="T36" fmla="*/ 28 w 74"/>
                <a:gd name="T37" fmla="*/ 86 h 88"/>
                <a:gd name="T38" fmla="*/ 40 w 74"/>
                <a:gd name="T39" fmla="*/ 80 h 88"/>
                <a:gd name="T40" fmla="*/ 50 w 74"/>
                <a:gd name="T41" fmla="*/ 72 h 88"/>
                <a:gd name="T42" fmla="*/ 60 w 74"/>
                <a:gd name="T43" fmla="*/ 64 h 88"/>
                <a:gd name="T44" fmla="*/ 66 w 74"/>
                <a:gd name="T45" fmla="*/ 54 h 88"/>
                <a:gd name="T46" fmla="*/ 72 w 74"/>
                <a:gd name="T47" fmla="*/ 42 h 88"/>
                <a:gd name="T48" fmla="*/ 74 w 74"/>
                <a:gd name="T49" fmla="*/ 28 h 88"/>
                <a:gd name="T50" fmla="*/ 74 w 74"/>
                <a:gd name="T51" fmla="*/ 16 h 88"/>
                <a:gd name="T52" fmla="*/ 74 w 74"/>
                <a:gd name="T53" fmla="*/ 16 h 88"/>
                <a:gd name="T54" fmla="*/ 72 w 74"/>
                <a:gd name="T55" fmla="*/ 6 h 88"/>
                <a:gd name="T56" fmla="*/ 68 w 74"/>
                <a:gd name="T57" fmla="*/ 0 h 88"/>
                <a:gd name="T58" fmla="*/ 66 w 74"/>
                <a:gd name="T59" fmla="*/ 0 h 88"/>
                <a:gd name="T60" fmla="*/ 66 w 74"/>
                <a:gd name="T61" fmla="*/ 2 h 88"/>
                <a:gd name="T62" fmla="*/ 66 w 74"/>
                <a:gd name="T63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8">
                  <a:moveTo>
                    <a:pt x="66" y="2"/>
                  </a:moveTo>
                  <a:lnTo>
                    <a:pt x="66" y="2"/>
                  </a:lnTo>
                  <a:lnTo>
                    <a:pt x="68" y="16"/>
                  </a:lnTo>
                  <a:lnTo>
                    <a:pt x="66" y="28"/>
                  </a:lnTo>
                  <a:lnTo>
                    <a:pt x="62" y="40"/>
                  </a:lnTo>
                  <a:lnTo>
                    <a:pt x="56" y="52"/>
                  </a:lnTo>
                  <a:lnTo>
                    <a:pt x="48" y="62"/>
                  </a:lnTo>
                  <a:lnTo>
                    <a:pt x="38" y="70"/>
                  </a:lnTo>
                  <a:lnTo>
                    <a:pt x="26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2" y="86"/>
                  </a:lnTo>
                  <a:lnTo>
                    <a:pt x="4" y="88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28" y="86"/>
                  </a:lnTo>
                  <a:lnTo>
                    <a:pt x="40" y="80"/>
                  </a:lnTo>
                  <a:lnTo>
                    <a:pt x="50" y="72"/>
                  </a:lnTo>
                  <a:lnTo>
                    <a:pt x="60" y="64"/>
                  </a:lnTo>
                  <a:lnTo>
                    <a:pt x="66" y="54"/>
                  </a:lnTo>
                  <a:lnTo>
                    <a:pt x="72" y="42"/>
                  </a:lnTo>
                  <a:lnTo>
                    <a:pt x="74" y="28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72" y="6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6" y="2"/>
                  </a:lnTo>
                  <a:lnTo>
                    <a:pt x="66" y="2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66" name="Freeform 73"/>
            <p:cNvSpPr>
              <a:spLocks/>
            </p:cNvSpPr>
            <p:nvPr/>
          </p:nvSpPr>
          <p:spPr bwMode="auto">
            <a:xfrm>
              <a:off x="2894" y="2365"/>
              <a:ext cx="68" cy="94"/>
            </a:xfrm>
            <a:custGeom>
              <a:avLst/>
              <a:gdLst>
                <a:gd name="T0" fmla="*/ 58 w 68"/>
                <a:gd name="T1" fmla="*/ 4 h 94"/>
                <a:gd name="T2" fmla="*/ 58 w 68"/>
                <a:gd name="T3" fmla="*/ 4 h 94"/>
                <a:gd name="T4" fmla="*/ 60 w 68"/>
                <a:gd name="T5" fmla="*/ 16 h 94"/>
                <a:gd name="T6" fmla="*/ 60 w 68"/>
                <a:gd name="T7" fmla="*/ 28 h 94"/>
                <a:gd name="T8" fmla="*/ 58 w 68"/>
                <a:gd name="T9" fmla="*/ 42 h 94"/>
                <a:gd name="T10" fmla="*/ 54 w 68"/>
                <a:gd name="T11" fmla="*/ 54 h 94"/>
                <a:gd name="T12" fmla="*/ 46 w 68"/>
                <a:gd name="T13" fmla="*/ 64 h 94"/>
                <a:gd name="T14" fmla="*/ 36 w 68"/>
                <a:gd name="T15" fmla="*/ 74 h 94"/>
                <a:gd name="T16" fmla="*/ 24 w 68"/>
                <a:gd name="T17" fmla="*/ 80 h 94"/>
                <a:gd name="T18" fmla="*/ 10 w 68"/>
                <a:gd name="T19" fmla="*/ 84 h 94"/>
                <a:gd name="T20" fmla="*/ 10 w 68"/>
                <a:gd name="T21" fmla="*/ 84 h 94"/>
                <a:gd name="T22" fmla="*/ 2 w 68"/>
                <a:gd name="T23" fmla="*/ 88 h 94"/>
                <a:gd name="T24" fmla="*/ 0 w 68"/>
                <a:gd name="T25" fmla="*/ 90 h 94"/>
                <a:gd name="T26" fmla="*/ 0 w 68"/>
                <a:gd name="T27" fmla="*/ 90 h 94"/>
                <a:gd name="T28" fmla="*/ 0 w 68"/>
                <a:gd name="T29" fmla="*/ 92 h 94"/>
                <a:gd name="T30" fmla="*/ 4 w 68"/>
                <a:gd name="T31" fmla="*/ 94 h 94"/>
                <a:gd name="T32" fmla="*/ 14 w 68"/>
                <a:gd name="T33" fmla="*/ 94 h 94"/>
                <a:gd name="T34" fmla="*/ 14 w 68"/>
                <a:gd name="T35" fmla="*/ 94 h 94"/>
                <a:gd name="T36" fmla="*/ 28 w 68"/>
                <a:gd name="T37" fmla="*/ 90 h 94"/>
                <a:gd name="T38" fmla="*/ 38 w 68"/>
                <a:gd name="T39" fmla="*/ 84 h 94"/>
                <a:gd name="T40" fmla="*/ 48 w 68"/>
                <a:gd name="T41" fmla="*/ 74 h 94"/>
                <a:gd name="T42" fmla="*/ 56 w 68"/>
                <a:gd name="T43" fmla="*/ 66 h 94"/>
                <a:gd name="T44" fmla="*/ 62 w 68"/>
                <a:gd name="T45" fmla="*/ 54 h 94"/>
                <a:gd name="T46" fmla="*/ 66 w 68"/>
                <a:gd name="T47" fmla="*/ 42 h 94"/>
                <a:gd name="T48" fmla="*/ 68 w 68"/>
                <a:gd name="T49" fmla="*/ 28 h 94"/>
                <a:gd name="T50" fmla="*/ 66 w 68"/>
                <a:gd name="T51" fmla="*/ 16 h 94"/>
                <a:gd name="T52" fmla="*/ 66 w 68"/>
                <a:gd name="T53" fmla="*/ 16 h 94"/>
                <a:gd name="T54" fmla="*/ 64 w 68"/>
                <a:gd name="T55" fmla="*/ 6 h 94"/>
                <a:gd name="T56" fmla="*/ 60 w 68"/>
                <a:gd name="T57" fmla="*/ 2 h 94"/>
                <a:gd name="T58" fmla="*/ 58 w 68"/>
                <a:gd name="T59" fmla="*/ 0 h 94"/>
                <a:gd name="T60" fmla="*/ 58 w 68"/>
                <a:gd name="T61" fmla="*/ 4 h 94"/>
                <a:gd name="T62" fmla="*/ 58 w 68"/>
                <a:gd name="T63" fmla="*/ 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94">
                  <a:moveTo>
                    <a:pt x="58" y="4"/>
                  </a:moveTo>
                  <a:lnTo>
                    <a:pt x="58" y="4"/>
                  </a:lnTo>
                  <a:lnTo>
                    <a:pt x="60" y="16"/>
                  </a:lnTo>
                  <a:lnTo>
                    <a:pt x="60" y="28"/>
                  </a:lnTo>
                  <a:lnTo>
                    <a:pt x="58" y="42"/>
                  </a:lnTo>
                  <a:lnTo>
                    <a:pt x="54" y="54"/>
                  </a:lnTo>
                  <a:lnTo>
                    <a:pt x="46" y="64"/>
                  </a:lnTo>
                  <a:lnTo>
                    <a:pt x="36" y="74"/>
                  </a:lnTo>
                  <a:lnTo>
                    <a:pt x="24" y="80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2" y="88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4" y="94"/>
                  </a:lnTo>
                  <a:lnTo>
                    <a:pt x="14" y="94"/>
                  </a:lnTo>
                  <a:lnTo>
                    <a:pt x="14" y="94"/>
                  </a:lnTo>
                  <a:lnTo>
                    <a:pt x="28" y="90"/>
                  </a:lnTo>
                  <a:lnTo>
                    <a:pt x="38" y="84"/>
                  </a:lnTo>
                  <a:lnTo>
                    <a:pt x="48" y="74"/>
                  </a:lnTo>
                  <a:lnTo>
                    <a:pt x="56" y="66"/>
                  </a:lnTo>
                  <a:lnTo>
                    <a:pt x="62" y="54"/>
                  </a:lnTo>
                  <a:lnTo>
                    <a:pt x="66" y="42"/>
                  </a:lnTo>
                  <a:lnTo>
                    <a:pt x="68" y="28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6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4"/>
                  </a:lnTo>
                  <a:lnTo>
                    <a:pt x="58" y="4"/>
                  </a:lnTo>
                  <a:close/>
                </a:path>
              </a:pathLst>
            </a:custGeom>
            <a:solidFill>
              <a:srgbClr val="DF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pic>
        <p:nvPicPr>
          <p:cNvPr id="81" name="Picture 8" descr="File:Kůzle, Český Šumburk.jpg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t="8927" r="19337" b="42512"/>
          <a:stretch/>
        </p:blipFill>
        <p:spPr bwMode="auto">
          <a:xfrm flipH="1">
            <a:off x="3137801" y="1521841"/>
            <a:ext cx="3059832" cy="266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4396019" y="3601061"/>
            <a:ext cx="1908720" cy="387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kůzle</a:t>
            </a:r>
          </a:p>
        </p:txBody>
      </p:sp>
    </p:spTree>
    <p:extLst>
      <p:ext uri="{BB962C8B-B14F-4D97-AF65-F5344CB8AC3E}">
        <p14:creationId xmlns:p14="http://schemas.microsoft.com/office/powerpoint/2010/main" val="352894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852726" y="-149231"/>
            <a:ext cx="5653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prstClr val="black"/>
                </a:solidFill>
              </a:rPr>
              <a:t>Přiřaď správně názvy mláďat</a:t>
            </a:r>
          </a:p>
        </p:txBody>
      </p:sp>
      <p:grpSp>
        <p:nvGrpSpPr>
          <p:cNvPr id="7" name="Skupina 6"/>
          <p:cNvGrpSpPr/>
          <p:nvPr/>
        </p:nvGrpSpPr>
        <p:grpSpPr>
          <a:xfrm>
            <a:off x="85009" y="368348"/>
            <a:ext cx="8874057" cy="1088713"/>
            <a:chOff x="162439" y="828119"/>
            <a:chExt cx="8874057" cy="1088713"/>
          </a:xfrm>
        </p:grpSpPr>
        <p:pic>
          <p:nvPicPr>
            <p:cNvPr id="3075" name="Picture 3" descr="C:\Users\radoslav.pekny\AppData\Local\Microsoft\Windows\Temporary Internet Files\Content.IE5\HBUZC22F\MC90043609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39" y="828119"/>
              <a:ext cx="4644008" cy="10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C:\Users\radoslav.pekny\AppData\Local\Microsoft\Windows\Temporary Internet Files\Content.IE5\HBUZC22F\MC90043609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836712"/>
              <a:ext cx="4392488" cy="10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Pětiúhelník 2"/>
          <p:cNvSpPr/>
          <p:nvPr/>
        </p:nvSpPr>
        <p:spPr>
          <a:xfrm>
            <a:off x="85009" y="67636"/>
            <a:ext cx="1368152" cy="2151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Pětiúhelník 3"/>
          <p:cNvSpPr/>
          <p:nvPr/>
        </p:nvSpPr>
        <p:spPr>
          <a:xfrm rot="10800000">
            <a:off x="7563156" y="65079"/>
            <a:ext cx="1399777" cy="2177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5009" y="1425842"/>
            <a:ext cx="5654305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solidFill>
                  <a:prstClr val="black"/>
                </a:solidFill>
              </a:rPr>
              <a:t>Kůň, kobyla a _______________ 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Pes, fena a _________________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Vepř, prasnice a 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Kocour, kočka a 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Kozel, koza a 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Beran, ovce a 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653020" y="1370473"/>
            <a:ext cx="1156086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solidFill>
                  <a:srgbClr val="FF0000"/>
                </a:solidFill>
              </a:rPr>
              <a:t>kotě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sele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jehně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štěně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kůzle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hříbě</a:t>
            </a:r>
          </a:p>
        </p:txBody>
      </p:sp>
    </p:spTree>
    <p:extLst>
      <p:ext uri="{BB962C8B-B14F-4D97-AF65-F5344CB8AC3E}">
        <p14:creationId xmlns:p14="http://schemas.microsoft.com/office/powerpoint/2010/main" val="415478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852726" y="-149231"/>
            <a:ext cx="5653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prstClr val="black"/>
                </a:solidFill>
              </a:rPr>
              <a:t>Přiřaď správně názvy mláďat</a:t>
            </a:r>
          </a:p>
        </p:txBody>
      </p:sp>
      <p:grpSp>
        <p:nvGrpSpPr>
          <p:cNvPr id="7" name="Skupina 6"/>
          <p:cNvGrpSpPr/>
          <p:nvPr/>
        </p:nvGrpSpPr>
        <p:grpSpPr>
          <a:xfrm>
            <a:off x="85009" y="368348"/>
            <a:ext cx="8874057" cy="1088713"/>
            <a:chOff x="162439" y="828119"/>
            <a:chExt cx="8874057" cy="1088713"/>
          </a:xfrm>
        </p:grpSpPr>
        <p:pic>
          <p:nvPicPr>
            <p:cNvPr id="3075" name="Picture 3" descr="C:\Users\radoslav.pekny\AppData\Local\Microsoft\Windows\Temporary Internet Files\Content.IE5\HBUZC22F\MC90043609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39" y="828119"/>
              <a:ext cx="4644008" cy="10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C:\Users\radoslav.pekny\AppData\Local\Microsoft\Windows\Temporary Internet Files\Content.IE5\HBUZC22F\MC900436099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836712"/>
              <a:ext cx="4392488" cy="10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Pětiúhelník 2"/>
          <p:cNvSpPr/>
          <p:nvPr/>
        </p:nvSpPr>
        <p:spPr>
          <a:xfrm>
            <a:off x="85009" y="67636"/>
            <a:ext cx="1368152" cy="2151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Pětiúhelník 3"/>
          <p:cNvSpPr/>
          <p:nvPr/>
        </p:nvSpPr>
        <p:spPr>
          <a:xfrm rot="10800000">
            <a:off x="7563156" y="65079"/>
            <a:ext cx="1399777" cy="2177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5009" y="1425842"/>
            <a:ext cx="3664786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solidFill>
                  <a:prstClr val="black"/>
                </a:solidFill>
              </a:rPr>
              <a:t>Kůň, kobyla a </a:t>
            </a:r>
            <a:r>
              <a:rPr lang="cs-CZ" sz="3200" b="1" u="sng" dirty="0">
                <a:solidFill>
                  <a:srgbClr val="FF0000"/>
                </a:solidFill>
              </a:rPr>
              <a:t>hříbě</a:t>
            </a:r>
            <a:r>
              <a:rPr lang="cs-CZ" sz="3200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Pes, fena a </a:t>
            </a:r>
            <a:r>
              <a:rPr lang="cs-CZ" sz="3200" b="1" u="sng" dirty="0">
                <a:solidFill>
                  <a:srgbClr val="FF0000"/>
                </a:solidFill>
              </a:rPr>
              <a:t>štěně</a:t>
            </a:r>
            <a:r>
              <a:rPr lang="cs-CZ" sz="3200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Vepř, prasnice a </a:t>
            </a:r>
            <a:r>
              <a:rPr lang="cs-CZ" sz="3200" b="1" u="sng" dirty="0">
                <a:solidFill>
                  <a:srgbClr val="FF0000"/>
                </a:solidFill>
              </a:rPr>
              <a:t>sele</a:t>
            </a:r>
            <a:r>
              <a:rPr lang="cs-CZ" sz="3200" u="sng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Kocour, kočka a </a:t>
            </a:r>
            <a:r>
              <a:rPr lang="cs-CZ" sz="3200" b="1" u="sng" dirty="0">
                <a:solidFill>
                  <a:srgbClr val="FF0000"/>
                </a:solidFill>
              </a:rPr>
              <a:t>kotě</a:t>
            </a:r>
            <a:r>
              <a:rPr lang="cs-CZ" sz="3200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Kozel, koza a </a:t>
            </a:r>
            <a:r>
              <a:rPr lang="cs-CZ" sz="3200" b="1" u="sng" dirty="0">
                <a:solidFill>
                  <a:srgbClr val="FF0000"/>
                </a:solidFill>
              </a:rPr>
              <a:t>kůzle</a:t>
            </a:r>
            <a:r>
              <a:rPr lang="cs-CZ" sz="3200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Beran, ovce a </a:t>
            </a:r>
            <a:r>
              <a:rPr lang="cs-CZ" sz="3200" b="1" u="sng" dirty="0">
                <a:solidFill>
                  <a:srgbClr val="FF0000"/>
                </a:solidFill>
              </a:rPr>
              <a:t>jehně</a:t>
            </a:r>
            <a:r>
              <a:rPr lang="cs-CZ" sz="3200" dirty="0">
                <a:solidFill>
                  <a:prstClr val="black"/>
                </a:solidFill>
              </a:rPr>
              <a:t>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</p:txBody>
      </p:sp>
      <p:pic>
        <p:nvPicPr>
          <p:cNvPr id="4100" name="Picture 4" descr="C:\Users\radoslav.pekny\AppData\Local\Microsoft\Windows\Temporary Internet Files\Content.IE5\NXKMA0A3\MM900283636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604" y="1700808"/>
            <a:ext cx="2856396" cy="48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adoslav.pekny\AppData\Local\Microsoft\Windows\Temporary Internet Files\Content.IE5\FIRTCIAO\MP900446582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65352"/>
            <a:ext cx="3702718" cy="47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072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radoslav.pekny\AppData\Local\Microsoft\Windows\Temporary Internet Files\Content.IE5\ZPCSRFQU\MP900431831[2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4" t="19798" b="8283"/>
          <a:stretch/>
        </p:blipFill>
        <p:spPr bwMode="auto">
          <a:xfrm>
            <a:off x="155151" y="404664"/>
            <a:ext cx="2642735" cy="279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radoslav.pekny\AppData\Local\Microsoft\Windows\Temporary Internet Files\Content.IE5\4FHQ82KX\MP900406601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2" t="5700"/>
          <a:stretch/>
        </p:blipFill>
        <p:spPr bwMode="auto">
          <a:xfrm>
            <a:off x="5697246" y="267866"/>
            <a:ext cx="3268504" cy="24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radoslav.pekny\AppData\Local\Microsoft\Windows\Temporary Internet Files\Content.IE5\4FHQ82KX\MC90010926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172" y="3788332"/>
            <a:ext cx="2127585" cy="225975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098" name="TextovéPole 4097"/>
          <p:cNvSpPr txBox="1"/>
          <p:nvPr/>
        </p:nvSpPr>
        <p:spPr>
          <a:xfrm>
            <a:off x="3903806" y="834621"/>
            <a:ext cx="1115947" cy="193899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cs-CZ" sz="2000" b="1" dirty="0"/>
              <a:t>KOHOUT</a:t>
            </a:r>
          </a:p>
          <a:p>
            <a:r>
              <a:rPr lang="cs-CZ" sz="2000" b="1" dirty="0"/>
              <a:t> HOLUB</a:t>
            </a:r>
          </a:p>
          <a:p>
            <a:r>
              <a:rPr lang="cs-CZ" sz="2000" b="1" dirty="0"/>
              <a:t>KROCAN</a:t>
            </a:r>
          </a:p>
          <a:p>
            <a:r>
              <a:rPr lang="cs-CZ" sz="2000" b="1" dirty="0"/>
              <a:t>SLEPICE</a:t>
            </a:r>
          </a:p>
          <a:p>
            <a:r>
              <a:rPr lang="cs-CZ" sz="2000" b="1" dirty="0"/>
              <a:t>KACHNĚ</a:t>
            </a:r>
          </a:p>
          <a:p>
            <a:r>
              <a:rPr lang="cs-CZ" sz="2000" b="1" dirty="0"/>
              <a:t>  KUŘE</a:t>
            </a: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106320" y="3464787"/>
            <a:ext cx="2940945" cy="3287782"/>
            <a:chOff x="791" y="2682"/>
            <a:chExt cx="1026" cy="1147"/>
          </a:xfrm>
        </p:grpSpPr>
        <p:sp>
          <p:nvSpPr>
            <p:cNvPr id="3" name="AutoShape 13"/>
            <p:cNvSpPr>
              <a:spLocks noChangeAspect="1" noChangeArrowheads="1" noTextEdit="1"/>
            </p:cNvSpPr>
            <p:nvPr/>
          </p:nvSpPr>
          <p:spPr bwMode="auto">
            <a:xfrm>
              <a:off x="791" y="2682"/>
              <a:ext cx="1026" cy="1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" name="Rectangle 15"/>
            <p:cNvSpPr>
              <a:spLocks noChangeArrowheads="1"/>
            </p:cNvSpPr>
            <p:nvPr/>
          </p:nvSpPr>
          <p:spPr bwMode="auto">
            <a:xfrm>
              <a:off x="791" y="2682"/>
              <a:ext cx="1026" cy="1147"/>
            </a:xfrm>
            <a:prstGeom prst="rect">
              <a:avLst/>
            </a:prstGeom>
            <a:solidFill>
              <a:srgbClr val="DD9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1057" y="2791"/>
              <a:ext cx="673" cy="660"/>
            </a:xfrm>
            <a:custGeom>
              <a:avLst/>
              <a:gdLst>
                <a:gd name="T0" fmla="*/ 56 w 1346"/>
                <a:gd name="T1" fmla="*/ 561 h 1319"/>
                <a:gd name="T2" fmla="*/ 119 w 1346"/>
                <a:gd name="T3" fmla="*/ 412 h 1319"/>
                <a:gd name="T4" fmla="*/ 126 w 1346"/>
                <a:gd name="T5" fmla="*/ 347 h 1319"/>
                <a:gd name="T6" fmla="*/ 147 w 1346"/>
                <a:gd name="T7" fmla="*/ 300 h 1319"/>
                <a:gd name="T8" fmla="*/ 186 w 1346"/>
                <a:gd name="T9" fmla="*/ 267 h 1319"/>
                <a:gd name="T10" fmla="*/ 246 w 1346"/>
                <a:gd name="T11" fmla="*/ 242 h 1319"/>
                <a:gd name="T12" fmla="*/ 270 w 1346"/>
                <a:gd name="T13" fmla="*/ 173 h 1319"/>
                <a:gd name="T14" fmla="*/ 303 w 1346"/>
                <a:gd name="T15" fmla="*/ 122 h 1319"/>
                <a:gd name="T16" fmla="*/ 352 w 1346"/>
                <a:gd name="T17" fmla="*/ 94 h 1319"/>
                <a:gd name="T18" fmla="*/ 425 w 1346"/>
                <a:gd name="T19" fmla="*/ 93 h 1319"/>
                <a:gd name="T20" fmla="*/ 490 w 1346"/>
                <a:gd name="T21" fmla="*/ 42 h 1319"/>
                <a:gd name="T22" fmla="*/ 534 w 1346"/>
                <a:gd name="T23" fmla="*/ 19 h 1319"/>
                <a:gd name="T24" fmla="*/ 576 w 1346"/>
                <a:gd name="T25" fmla="*/ 10 h 1319"/>
                <a:gd name="T26" fmla="*/ 620 w 1346"/>
                <a:gd name="T27" fmla="*/ 22 h 1319"/>
                <a:gd name="T28" fmla="*/ 670 w 1346"/>
                <a:gd name="T29" fmla="*/ 19 h 1319"/>
                <a:gd name="T30" fmla="*/ 716 w 1346"/>
                <a:gd name="T31" fmla="*/ 2 h 1319"/>
                <a:gd name="T32" fmla="*/ 760 w 1346"/>
                <a:gd name="T33" fmla="*/ 4 h 1319"/>
                <a:gd name="T34" fmla="*/ 803 w 1346"/>
                <a:gd name="T35" fmla="*/ 30 h 1319"/>
                <a:gd name="T36" fmla="*/ 862 w 1346"/>
                <a:gd name="T37" fmla="*/ 55 h 1319"/>
                <a:gd name="T38" fmla="*/ 917 w 1346"/>
                <a:gd name="T39" fmla="*/ 71 h 1319"/>
                <a:gd name="T40" fmla="*/ 958 w 1346"/>
                <a:gd name="T41" fmla="*/ 101 h 1319"/>
                <a:gd name="T42" fmla="*/ 989 w 1346"/>
                <a:gd name="T43" fmla="*/ 151 h 1319"/>
                <a:gd name="T44" fmla="*/ 1025 w 1346"/>
                <a:gd name="T45" fmla="*/ 188 h 1319"/>
                <a:gd name="T46" fmla="*/ 1066 w 1346"/>
                <a:gd name="T47" fmla="*/ 196 h 1319"/>
                <a:gd name="T48" fmla="*/ 1103 w 1346"/>
                <a:gd name="T49" fmla="*/ 207 h 1319"/>
                <a:gd name="T50" fmla="*/ 1133 w 1346"/>
                <a:gd name="T51" fmla="*/ 223 h 1319"/>
                <a:gd name="T52" fmla="*/ 1158 w 1346"/>
                <a:gd name="T53" fmla="*/ 243 h 1319"/>
                <a:gd name="T54" fmla="*/ 1178 w 1346"/>
                <a:gd name="T55" fmla="*/ 268 h 1319"/>
                <a:gd name="T56" fmla="*/ 1190 w 1346"/>
                <a:gd name="T57" fmla="*/ 299 h 1319"/>
                <a:gd name="T58" fmla="*/ 1197 w 1346"/>
                <a:gd name="T59" fmla="*/ 335 h 1319"/>
                <a:gd name="T60" fmla="*/ 1227 w 1346"/>
                <a:gd name="T61" fmla="*/ 368 h 1319"/>
                <a:gd name="T62" fmla="*/ 1269 w 1346"/>
                <a:gd name="T63" fmla="*/ 402 h 1319"/>
                <a:gd name="T64" fmla="*/ 1287 w 1346"/>
                <a:gd name="T65" fmla="*/ 443 h 1319"/>
                <a:gd name="T66" fmla="*/ 1282 w 1346"/>
                <a:gd name="T67" fmla="*/ 495 h 1319"/>
                <a:gd name="T68" fmla="*/ 1269 w 1346"/>
                <a:gd name="T69" fmla="*/ 575 h 1319"/>
                <a:gd name="T70" fmla="*/ 1316 w 1346"/>
                <a:gd name="T71" fmla="*/ 613 h 1319"/>
                <a:gd name="T72" fmla="*/ 1343 w 1346"/>
                <a:gd name="T73" fmla="*/ 659 h 1319"/>
                <a:gd name="T74" fmla="*/ 1345 w 1346"/>
                <a:gd name="T75" fmla="*/ 711 h 1319"/>
                <a:gd name="T76" fmla="*/ 1325 w 1346"/>
                <a:gd name="T77" fmla="*/ 766 h 1319"/>
                <a:gd name="T78" fmla="*/ 1344 w 1346"/>
                <a:gd name="T79" fmla="*/ 901 h 1319"/>
                <a:gd name="T80" fmla="*/ 1323 w 1346"/>
                <a:gd name="T81" fmla="*/ 978 h 1319"/>
                <a:gd name="T82" fmla="*/ 1282 w 1346"/>
                <a:gd name="T83" fmla="*/ 1045 h 1319"/>
                <a:gd name="T84" fmla="*/ 1218 w 1346"/>
                <a:gd name="T85" fmla="*/ 1095 h 1319"/>
                <a:gd name="T86" fmla="*/ 1158 w 1346"/>
                <a:gd name="T87" fmla="*/ 1148 h 1319"/>
                <a:gd name="T88" fmla="*/ 1134 w 1346"/>
                <a:gd name="T89" fmla="*/ 1200 h 1319"/>
                <a:gd name="T90" fmla="*/ 1113 w 1346"/>
                <a:gd name="T91" fmla="*/ 1238 h 1319"/>
                <a:gd name="T92" fmla="*/ 1072 w 1346"/>
                <a:gd name="T93" fmla="*/ 1268 h 1319"/>
                <a:gd name="T94" fmla="*/ 960 w 1346"/>
                <a:gd name="T95" fmla="*/ 1269 h 1319"/>
                <a:gd name="T96" fmla="*/ 0 w 1346"/>
                <a:gd name="T97" fmla="*/ 829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46" h="1319">
                  <a:moveTo>
                    <a:pt x="71" y="653"/>
                  </a:moveTo>
                  <a:lnTo>
                    <a:pt x="56" y="561"/>
                  </a:lnTo>
                  <a:lnTo>
                    <a:pt x="56" y="511"/>
                  </a:lnTo>
                  <a:lnTo>
                    <a:pt x="119" y="412"/>
                  </a:lnTo>
                  <a:lnTo>
                    <a:pt x="120" y="377"/>
                  </a:lnTo>
                  <a:lnTo>
                    <a:pt x="126" y="347"/>
                  </a:lnTo>
                  <a:lnTo>
                    <a:pt x="134" y="321"/>
                  </a:lnTo>
                  <a:lnTo>
                    <a:pt x="147" y="300"/>
                  </a:lnTo>
                  <a:lnTo>
                    <a:pt x="164" y="282"/>
                  </a:lnTo>
                  <a:lnTo>
                    <a:pt x="186" y="267"/>
                  </a:lnTo>
                  <a:lnTo>
                    <a:pt x="212" y="253"/>
                  </a:lnTo>
                  <a:lnTo>
                    <a:pt x="246" y="242"/>
                  </a:lnTo>
                  <a:lnTo>
                    <a:pt x="257" y="205"/>
                  </a:lnTo>
                  <a:lnTo>
                    <a:pt x="270" y="173"/>
                  </a:lnTo>
                  <a:lnTo>
                    <a:pt x="285" y="145"/>
                  </a:lnTo>
                  <a:lnTo>
                    <a:pt x="303" y="122"/>
                  </a:lnTo>
                  <a:lnTo>
                    <a:pt x="325" y="105"/>
                  </a:lnTo>
                  <a:lnTo>
                    <a:pt x="352" y="94"/>
                  </a:lnTo>
                  <a:lnTo>
                    <a:pt x="385" y="91"/>
                  </a:lnTo>
                  <a:lnTo>
                    <a:pt x="425" y="93"/>
                  </a:lnTo>
                  <a:lnTo>
                    <a:pt x="468" y="57"/>
                  </a:lnTo>
                  <a:lnTo>
                    <a:pt x="490" y="42"/>
                  </a:lnTo>
                  <a:lnTo>
                    <a:pt x="512" y="30"/>
                  </a:lnTo>
                  <a:lnTo>
                    <a:pt x="534" y="19"/>
                  </a:lnTo>
                  <a:lnTo>
                    <a:pt x="554" y="12"/>
                  </a:lnTo>
                  <a:lnTo>
                    <a:pt x="576" y="10"/>
                  </a:lnTo>
                  <a:lnTo>
                    <a:pt x="598" y="12"/>
                  </a:lnTo>
                  <a:lnTo>
                    <a:pt x="620" y="22"/>
                  </a:lnTo>
                  <a:lnTo>
                    <a:pt x="643" y="37"/>
                  </a:lnTo>
                  <a:lnTo>
                    <a:pt x="670" y="19"/>
                  </a:lnTo>
                  <a:lnTo>
                    <a:pt x="694" y="8"/>
                  </a:lnTo>
                  <a:lnTo>
                    <a:pt x="716" y="2"/>
                  </a:lnTo>
                  <a:lnTo>
                    <a:pt x="739" y="0"/>
                  </a:lnTo>
                  <a:lnTo>
                    <a:pt x="760" y="4"/>
                  </a:lnTo>
                  <a:lnTo>
                    <a:pt x="781" y="15"/>
                  </a:lnTo>
                  <a:lnTo>
                    <a:pt x="803" y="30"/>
                  </a:lnTo>
                  <a:lnTo>
                    <a:pt x="826" y="50"/>
                  </a:lnTo>
                  <a:lnTo>
                    <a:pt x="862" y="55"/>
                  </a:lnTo>
                  <a:lnTo>
                    <a:pt x="892" y="62"/>
                  </a:lnTo>
                  <a:lnTo>
                    <a:pt x="917" y="71"/>
                  </a:lnTo>
                  <a:lnTo>
                    <a:pt x="939" y="85"/>
                  </a:lnTo>
                  <a:lnTo>
                    <a:pt x="958" y="101"/>
                  </a:lnTo>
                  <a:lnTo>
                    <a:pt x="974" y="123"/>
                  </a:lnTo>
                  <a:lnTo>
                    <a:pt x="989" y="151"/>
                  </a:lnTo>
                  <a:lnTo>
                    <a:pt x="1002" y="185"/>
                  </a:lnTo>
                  <a:lnTo>
                    <a:pt x="1025" y="188"/>
                  </a:lnTo>
                  <a:lnTo>
                    <a:pt x="1045" y="191"/>
                  </a:lnTo>
                  <a:lnTo>
                    <a:pt x="1066" y="196"/>
                  </a:lnTo>
                  <a:lnTo>
                    <a:pt x="1084" y="201"/>
                  </a:lnTo>
                  <a:lnTo>
                    <a:pt x="1103" y="207"/>
                  </a:lnTo>
                  <a:lnTo>
                    <a:pt x="1119" y="215"/>
                  </a:lnTo>
                  <a:lnTo>
                    <a:pt x="1133" y="223"/>
                  </a:lnTo>
                  <a:lnTo>
                    <a:pt x="1147" y="233"/>
                  </a:lnTo>
                  <a:lnTo>
                    <a:pt x="1158" y="243"/>
                  </a:lnTo>
                  <a:lnTo>
                    <a:pt x="1169" y="256"/>
                  </a:lnTo>
                  <a:lnTo>
                    <a:pt x="1178" y="268"/>
                  </a:lnTo>
                  <a:lnTo>
                    <a:pt x="1185" y="283"/>
                  </a:lnTo>
                  <a:lnTo>
                    <a:pt x="1190" y="299"/>
                  </a:lnTo>
                  <a:lnTo>
                    <a:pt x="1195" y="317"/>
                  </a:lnTo>
                  <a:lnTo>
                    <a:pt x="1197" y="335"/>
                  </a:lnTo>
                  <a:lnTo>
                    <a:pt x="1199" y="356"/>
                  </a:lnTo>
                  <a:lnTo>
                    <a:pt x="1227" y="368"/>
                  </a:lnTo>
                  <a:lnTo>
                    <a:pt x="1252" y="385"/>
                  </a:lnTo>
                  <a:lnTo>
                    <a:pt x="1269" y="402"/>
                  </a:lnTo>
                  <a:lnTo>
                    <a:pt x="1282" y="421"/>
                  </a:lnTo>
                  <a:lnTo>
                    <a:pt x="1287" y="443"/>
                  </a:lnTo>
                  <a:lnTo>
                    <a:pt x="1287" y="468"/>
                  </a:lnTo>
                  <a:lnTo>
                    <a:pt x="1282" y="495"/>
                  </a:lnTo>
                  <a:lnTo>
                    <a:pt x="1269" y="525"/>
                  </a:lnTo>
                  <a:lnTo>
                    <a:pt x="1269" y="575"/>
                  </a:lnTo>
                  <a:lnTo>
                    <a:pt x="1295" y="593"/>
                  </a:lnTo>
                  <a:lnTo>
                    <a:pt x="1316" y="613"/>
                  </a:lnTo>
                  <a:lnTo>
                    <a:pt x="1332" y="636"/>
                  </a:lnTo>
                  <a:lnTo>
                    <a:pt x="1343" y="659"/>
                  </a:lnTo>
                  <a:lnTo>
                    <a:pt x="1346" y="684"/>
                  </a:lnTo>
                  <a:lnTo>
                    <a:pt x="1345" y="711"/>
                  </a:lnTo>
                  <a:lnTo>
                    <a:pt x="1338" y="738"/>
                  </a:lnTo>
                  <a:lnTo>
                    <a:pt x="1325" y="766"/>
                  </a:lnTo>
                  <a:lnTo>
                    <a:pt x="1346" y="858"/>
                  </a:lnTo>
                  <a:lnTo>
                    <a:pt x="1344" y="901"/>
                  </a:lnTo>
                  <a:lnTo>
                    <a:pt x="1336" y="941"/>
                  </a:lnTo>
                  <a:lnTo>
                    <a:pt x="1323" y="978"/>
                  </a:lnTo>
                  <a:lnTo>
                    <a:pt x="1306" y="1014"/>
                  </a:lnTo>
                  <a:lnTo>
                    <a:pt x="1282" y="1045"/>
                  </a:lnTo>
                  <a:lnTo>
                    <a:pt x="1253" y="1072"/>
                  </a:lnTo>
                  <a:lnTo>
                    <a:pt x="1218" y="1095"/>
                  </a:lnTo>
                  <a:lnTo>
                    <a:pt x="1178" y="1114"/>
                  </a:lnTo>
                  <a:lnTo>
                    <a:pt x="1158" y="1148"/>
                  </a:lnTo>
                  <a:lnTo>
                    <a:pt x="1144" y="1177"/>
                  </a:lnTo>
                  <a:lnTo>
                    <a:pt x="1134" y="1200"/>
                  </a:lnTo>
                  <a:lnTo>
                    <a:pt x="1125" y="1221"/>
                  </a:lnTo>
                  <a:lnTo>
                    <a:pt x="1113" y="1238"/>
                  </a:lnTo>
                  <a:lnTo>
                    <a:pt x="1096" y="1253"/>
                  </a:lnTo>
                  <a:lnTo>
                    <a:pt x="1072" y="1268"/>
                  </a:lnTo>
                  <a:lnTo>
                    <a:pt x="1037" y="1283"/>
                  </a:lnTo>
                  <a:lnTo>
                    <a:pt x="960" y="1269"/>
                  </a:lnTo>
                  <a:lnTo>
                    <a:pt x="813" y="1319"/>
                  </a:lnTo>
                  <a:lnTo>
                    <a:pt x="0" y="829"/>
                  </a:lnTo>
                  <a:lnTo>
                    <a:pt x="71" y="653"/>
                  </a:lnTo>
                  <a:close/>
                </a:path>
              </a:pathLst>
            </a:custGeom>
            <a:solidFill>
              <a:srgbClr val="E5D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" name="Freeform 17"/>
            <p:cNvSpPr>
              <a:spLocks/>
            </p:cNvSpPr>
            <p:nvPr/>
          </p:nvSpPr>
          <p:spPr bwMode="auto">
            <a:xfrm>
              <a:off x="1093" y="2825"/>
              <a:ext cx="592" cy="580"/>
            </a:xfrm>
            <a:custGeom>
              <a:avLst/>
              <a:gdLst>
                <a:gd name="T0" fmla="*/ 49 w 1183"/>
                <a:gd name="T1" fmla="*/ 492 h 1159"/>
                <a:gd name="T2" fmla="*/ 105 w 1183"/>
                <a:gd name="T3" fmla="*/ 362 h 1159"/>
                <a:gd name="T4" fmla="*/ 110 w 1183"/>
                <a:gd name="T5" fmla="*/ 304 h 1159"/>
                <a:gd name="T6" fmla="*/ 129 w 1183"/>
                <a:gd name="T7" fmla="*/ 263 h 1159"/>
                <a:gd name="T8" fmla="*/ 163 w 1183"/>
                <a:gd name="T9" fmla="*/ 234 h 1159"/>
                <a:gd name="T10" fmla="*/ 216 w 1183"/>
                <a:gd name="T11" fmla="*/ 212 h 1159"/>
                <a:gd name="T12" fmla="*/ 238 w 1183"/>
                <a:gd name="T13" fmla="*/ 151 h 1159"/>
                <a:gd name="T14" fmla="*/ 267 w 1183"/>
                <a:gd name="T15" fmla="*/ 107 h 1159"/>
                <a:gd name="T16" fmla="*/ 310 w 1183"/>
                <a:gd name="T17" fmla="*/ 83 h 1159"/>
                <a:gd name="T18" fmla="*/ 374 w 1183"/>
                <a:gd name="T19" fmla="*/ 82 h 1159"/>
                <a:gd name="T20" fmla="*/ 431 w 1183"/>
                <a:gd name="T21" fmla="*/ 37 h 1159"/>
                <a:gd name="T22" fmla="*/ 469 w 1183"/>
                <a:gd name="T23" fmla="*/ 16 h 1159"/>
                <a:gd name="T24" fmla="*/ 507 w 1183"/>
                <a:gd name="T25" fmla="*/ 8 h 1159"/>
                <a:gd name="T26" fmla="*/ 546 w 1183"/>
                <a:gd name="T27" fmla="*/ 18 h 1159"/>
                <a:gd name="T28" fmla="*/ 588 w 1183"/>
                <a:gd name="T29" fmla="*/ 16 h 1159"/>
                <a:gd name="T30" fmla="*/ 629 w 1183"/>
                <a:gd name="T31" fmla="*/ 1 h 1159"/>
                <a:gd name="T32" fmla="*/ 667 w 1183"/>
                <a:gd name="T33" fmla="*/ 3 h 1159"/>
                <a:gd name="T34" fmla="*/ 706 w 1183"/>
                <a:gd name="T35" fmla="*/ 24 h 1159"/>
                <a:gd name="T36" fmla="*/ 757 w 1183"/>
                <a:gd name="T37" fmla="*/ 47 h 1159"/>
                <a:gd name="T38" fmla="*/ 806 w 1183"/>
                <a:gd name="T39" fmla="*/ 62 h 1159"/>
                <a:gd name="T40" fmla="*/ 842 w 1183"/>
                <a:gd name="T41" fmla="*/ 89 h 1159"/>
                <a:gd name="T42" fmla="*/ 868 w 1183"/>
                <a:gd name="T43" fmla="*/ 132 h 1159"/>
                <a:gd name="T44" fmla="*/ 919 w 1183"/>
                <a:gd name="T45" fmla="*/ 168 h 1159"/>
                <a:gd name="T46" fmla="*/ 983 w 1183"/>
                <a:gd name="T47" fmla="*/ 188 h 1159"/>
                <a:gd name="T48" fmla="*/ 1027 w 1183"/>
                <a:gd name="T49" fmla="*/ 223 h 1159"/>
                <a:gd name="T50" fmla="*/ 1049 w 1183"/>
                <a:gd name="T51" fmla="*/ 278 h 1159"/>
                <a:gd name="T52" fmla="*/ 1079 w 1183"/>
                <a:gd name="T53" fmla="*/ 324 h 1159"/>
                <a:gd name="T54" fmla="*/ 1116 w 1183"/>
                <a:gd name="T55" fmla="*/ 351 h 1159"/>
                <a:gd name="T56" fmla="*/ 1131 w 1183"/>
                <a:gd name="T57" fmla="*/ 388 h 1159"/>
                <a:gd name="T58" fmla="*/ 1127 w 1183"/>
                <a:gd name="T59" fmla="*/ 434 h 1159"/>
                <a:gd name="T60" fmla="*/ 1115 w 1183"/>
                <a:gd name="T61" fmla="*/ 505 h 1159"/>
                <a:gd name="T62" fmla="*/ 1158 w 1183"/>
                <a:gd name="T63" fmla="*/ 539 h 1159"/>
                <a:gd name="T64" fmla="*/ 1180 w 1183"/>
                <a:gd name="T65" fmla="*/ 579 h 1159"/>
                <a:gd name="T66" fmla="*/ 1182 w 1183"/>
                <a:gd name="T67" fmla="*/ 624 h 1159"/>
                <a:gd name="T68" fmla="*/ 1165 w 1183"/>
                <a:gd name="T69" fmla="*/ 673 h 1159"/>
                <a:gd name="T70" fmla="*/ 1181 w 1183"/>
                <a:gd name="T71" fmla="*/ 791 h 1159"/>
                <a:gd name="T72" fmla="*/ 1162 w 1183"/>
                <a:gd name="T73" fmla="*/ 859 h 1159"/>
                <a:gd name="T74" fmla="*/ 1125 w 1183"/>
                <a:gd name="T75" fmla="*/ 917 h 1159"/>
                <a:gd name="T76" fmla="*/ 1070 w 1183"/>
                <a:gd name="T77" fmla="*/ 962 h 1159"/>
                <a:gd name="T78" fmla="*/ 1017 w 1183"/>
                <a:gd name="T79" fmla="*/ 1008 h 1159"/>
                <a:gd name="T80" fmla="*/ 998 w 1183"/>
                <a:gd name="T81" fmla="*/ 1055 h 1159"/>
                <a:gd name="T82" fmla="*/ 978 w 1183"/>
                <a:gd name="T83" fmla="*/ 1088 h 1159"/>
                <a:gd name="T84" fmla="*/ 942 w 1183"/>
                <a:gd name="T85" fmla="*/ 1114 h 1159"/>
                <a:gd name="T86" fmla="*/ 844 w 1183"/>
                <a:gd name="T87" fmla="*/ 1115 h 1159"/>
                <a:gd name="T88" fmla="*/ 0 w 1183"/>
                <a:gd name="T89" fmla="*/ 72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3" h="1159">
                  <a:moveTo>
                    <a:pt x="62" y="574"/>
                  </a:moveTo>
                  <a:lnTo>
                    <a:pt x="49" y="492"/>
                  </a:lnTo>
                  <a:lnTo>
                    <a:pt x="49" y="449"/>
                  </a:lnTo>
                  <a:lnTo>
                    <a:pt x="105" y="362"/>
                  </a:lnTo>
                  <a:lnTo>
                    <a:pt x="106" y="331"/>
                  </a:lnTo>
                  <a:lnTo>
                    <a:pt x="110" y="304"/>
                  </a:lnTo>
                  <a:lnTo>
                    <a:pt x="117" y="282"/>
                  </a:lnTo>
                  <a:lnTo>
                    <a:pt x="129" y="263"/>
                  </a:lnTo>
                  <a:lnTo>
                    <a:pt x="144" y="246"/>
                  </a:lnTo>
                  <a:lnTo>
                    <a:pt x="163" y="234"/>
                  </a:lnTo>
                  <a:lnTo>
                    <a:pt x="188" y="222"/>
                  </a:lnTo>
                  <a:lnTo>
                    <a:pt x="216" y="212"/>
                  </a:lnTo>
                  <a:lnTo>
                    <a:pt x="227" y="180"/>
                  </a:lnTo>
                  <a:lnTo>
                    <a:pt x="238" y="151"/>
                  </a:lnTo>
                  <a:lnTo>
                    <a:pt x="251" y="127"/>
                  </a:lnTo>
                  <a:lnTo>
                    <a:pt x="267" y="107"/>
                  </a:lnTo>
                  <a:lnTo>
                    <a:pt x="285" y="92"/>
                  </a:lnTo>
                  <a:lnTo>
                    <a:pt x="310" y="83"/>
                  </a:lnTo>
                  <a:lnTo>
                    <a:pt x="338" y="79"/>
                  </a:lnTo>
                  <a:lnTo>
                    <a:pt x="374" y="82"/>
                  </a:lnTo>
                  <a:lnTo>
                    <a:pt x="412" y="51"/>
                  </a:lnTo>
                  <a:lnTo>
                    <a:pt x="431" y="37"/>
                  </a:lnTo>
                  <a:lnTo>
                    <a:pt x="450" y="25"/>
                  </a:lnTo>
                  <a:lnTo>
                    <a:pt x="469" y="16"/>
                  </a:lnTo>
                  <a:lnTo>
                    <a:pt x="487" y="10"/>
                  </a:lnTo>
                  <a:lnTo>
                    <a:pt x="507" y="8"/>
                  </a:lnTo>
                  <a:lnTo>
                    <a:pt x="526" y="10"/>
                  </a:lnTo>
                  <a:lnTo>
                    <a:pt x="546" y="18"/>
                  </a:lnTo>
                  <a:lnTo>
                    <a:pt x="565" y="31"/>
                  </a:lnTo>
                  <a:lnTo>
                    <a:pt x="588" y="16"/>
                  </a:lnTo>
                  <a:lnTo>
                    <a:pt x="609" y="6"/>
                  </a:lnTo>
                  <a:lnTo>
                    <a:pt x="629" y="1"/>
                  </a:lnTo>
                  <a:lnTo>
                    <a:pt x="648" y="0"/>
                  </a:lnTo>
                  <a:lnTo>
                    <a:pt x="667" y="3"/>
                  </a:lnTo>
                  <a:lnTo>
                    <a:pt x="686" y="11"/>
                  </a:lnTo>
                  <a:lnTo>
                    <a:pt x="706" y="24"/>
                  </a:lnTo>
                  <a:lnTo>
                    <a:pt x="726" y="43"/>
                  </a:lnTo>
                  <a:lnTo>
                    <a:pt x="757" y="47"/>
                  </a:lnTo>
                  <a:lnTo>
                    <a:pt x="783" y="54"/>
                  </a:lnTo>
                  <a:lnTo>
                    <a:pt x="806" y="62"/>
                  </a:lnTo>
                  <a:lnTo>
                    <a:pt x="826" y="74"/>
                  </a:lnTo>
                  <a:lnTo>
                    <a:pt x="842" y="89"/>
                  </a:lnTo>
                  <a:lnTo>
                    <a:pt x="856" y="108"/>
                  </a:lnTo>
                  <a:lnTo>
                    <a:pt x="868" y="132"/>
                  </a:lnTo>
                  <a:lnTo>
                    <a:pt x="880" y="162"/>
                  </a:lnTo>
                  <a:lnTo>
                    <a:pt x="919" y="168"/>
                  </a:lnTo>
                  <a:lnTo>
                    <a:pt x="954" y="176"/>
                  </a:lnTo>
                  <a:lnTo>
                    <a:pt x="983" y="188"/>
                  </a:lnTo>
                  <a:lnTo>
                    <a:pt x="1008" y="204"/>
                  </a:lnTo>
                  <a:lnTo>
                    <a:pt x="1027" y="223"/>
                  </a:lnTo>
                  <a:lnTo>
                    <a:pt x="1041" y="248"/>
                  </a:lnTo>
                  <a:lnTo>
                    <a:pt x="1049" y="278"/>
                  </a:lnTo>
                  <a:lnTo>
                    <a:pt x="1053" y="312"/>
                  </a:lnTo>
                  <a:lnTo>
                    <a:pt x="1079" y="324"/>
                  </a:lnTo>
                  <a:lnTo>
                    <a:pt x="1100" y="336"/>
                  </a:lnTo>
                  <a:lnTo>
                    <a:pt x="1116" y="351"/>
                  </a:lnTo>
                  <a:lnTo>
                    <a:pt x="1127" y="369"/>
                  </a:lnTo>
                  <a:lnTo>
                    <a:pt x="1131" y="388"/>
                  </a:lnTo>
                  <a:lnTo>
                    <a:pt x="1131" y="410"/>
                  </a:lnTo>
                  <a:lnTo>
                    <a:pt x="1127" y="434"/>
                  </a:lnTo>
                  <a:lnTo>
                    <a:pt x="1115" y="461"/>
                  </a:lnTo>
                  <a:lnTo>
                    <a:pt x="1115" y="505"/>
                  </a:lnTo>
                  <a:lnTo>
                    <a:pt x="1138" y="521"/>
                  </a:lnTo>
                  <a:lnTo>
                    <a:pt x="1158" y="539"/>
                  </a:lnTo>
                  <a:lnTo>
                    <a:pt x="1170" y="559"/>
                  </a:lnTo>
                  <a:lnTo>
                    <a:pt x="1180" y="579"/>
                  </a:lnTo>
                  <a:lnTo>
                    <a:pt x="1183" y="601"/>
                  </a:lnTo>
                  <a:lnTo>
                    <a:pt x="1182" y="624"/>
                  </a:lnTo>
                  <a:lnTo>
                    <a:pt x="1176" y="649"/>
                  </a:lnTo>
                  <a:lnTo>
                    <a:pt x="1165" y="673"/>
                  </a:lnTo>
                  <a:lnTo>
                    <a:pt x="1183" y="755"/>
                  </a:lnTo>
                  <a:lnTo>
                    <a:pt x="1181" y="791"/>
                  </a:lnTo>
                  <a:lnTo>
                    <a:pt x="1174" y="827"/>
                  </a:lnTo>
                  <a:lnTo>
                    <a:pt x="1162" y="859"/>
                  </a:lnTo>
                  <a:lnTo>
                    <a:pt x="1147" y="891"/>
                  </a:lnTo>
                  <a:lnTo>
                    <a:pt x="1125" y="917"/>
                  </a:lnTo>
                  <a:lnTo>
                    <a:pt x="1100" y="941"/>
                  </a:lnTo>
                  <a:lnTo>
                    <a:pt x="1070" y="962"/>
                  </a:lnTo>
                  <a:lnTo>
                    <a:pt x="1034" y="978"/>
                  </a:lnTo>
                  <a:lnTo>
                    <a:pt x="1017" y="1008"/>
                  </a:lnTo>
                  <a:lnTo>
                    <a:pt x="1006" y="1033"/>
                  </a:lnTo>
                  <a:lnTo>
                    <a:pt x="998" y="1055"/>
                  </a:lnTo>
                  <a:lnTo>
                    <a:pt x="988" y="1073"/>
                  </a:lnTo>
                  <a:lnTo>
                    <a:pt x="978" y="1088"/>
                  </a:lnTo>
                  <a:lnTo>
                    <a:pt x="964" y="1101"/>
                  </a:lnTo>
                  <a:lnTo>
                    <a:pt x="942" y="1114"/>
                  </a:lnTo>
                  <a:lnTo>
                    <a:pt x="911" y="1128"/>
                  </a:lnTo>
                  <a:lnTo>
                    <a:pt x="844" y="1115"/>
                  </a:lnTo>
                  <a:lnTo>
                    <a:pt x="714" y="1159"/>
                  </a:lnTo>
                  <a:lnTo>
                    <a:pt x="0" y="729"/>
                  </a:lnTo>
                  <a:lnTo>
                    <a:pt x="62" y="5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1327" y="3020"/>
              <a:ext cx="182" cy="176"/>
            </a:xfrm>
            <a:custGeom>
              <a:avLst/>
              <a:gdLst>
                <a:gd name="T0" fmla="*/ 40 w 364"/>
                <a:gd name="T1" fmla="*/ 40 h 352"/>
                <a:gd name="T2" fmla="*/ 147 w 364"/>
                <a:gd name="T3" fmla="*/ 0 h 352"/>
                <a:gd name="T4" fmla="*/ 193 w 364"/>
                <a:gd name="T5" fmla="*/ 31 h 352"/>
                <a:gd name="T6" fmla="*/ 193 w 364"/>
                <a:gd name="T7" fmla="*/ 94 h 352"/>
                <a:gd name="T8" fmla="*/ 255 w 364"/>
                <a:gd name="T9" fmla="*/ 110 h 352"/>
                <a:gd name="T10" fmla="*/ 272 w 364"/>
                <a:gd name="T11" fmla="*/ 149 h 352"/>
                <a:gd name="T12" fmla="*/ 341 w 364"/>
                <a:gd name="T13" fmla="*/ 164 h 352"/>
                <a:gd name="T14" fmla="*/ 364 w 364"/>
                <a:gd name="T15" fmla="*/ 235 h 352"/>
                <a:gd name="T16" fmla="*/ 364 w 364"/>
                <a:gd name="T17" fmla="*/ 352 h 352"/>
                <a:gd name="T18" fmla="*/ 278 w 364"/>
                <a:gd name="T19" fmla="*/ 275 h 352"/>
                <a:gd name="T20" fmla="*/ 155 w 364"/>
                <a:gd name="T21" fmla="*/ 141 h 352"/>
                <a:gd name="T22" fmla="*/ 0 w 364"/>
                <a:gd name="T23" fmla="*/ 79 h 352"/>
                <a:gd name="T24" fmla="*/ 40 w 364"/>
                <a:gd name="T25" fmla="*/ 4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" h="352">
                  <a:moveTo>
                    <a:pt x="40" y="40"/>
                  </a:moveTo>
                  <a:lnTo>
                    <a:pt x="147" y="0"/>
                  </a:lnTo>
                  <a:lnTo>
                    <a:pt x="193" y="31"/>
                  </a:lnTo>
                  <a:lnTo>
                    <a:pt x="193" y="94"/>
                  </a:lnTo>
                  <a:lnTo>
                    <a:pt x="255" y="110"/>
                  </a:lnTo>
                  <a:lnTo>
                    <a:pt x="272" y="149"/>
                  </a:lnTo>
                  <a:lnTo>
                    <a:pt x="341" y="164"/>
                  </a:lnTo>
                  <a:lnTo>
                    <a:pt x="364" y="235"/>
                  </a:lnTo>
                  <a:lnTo>
                    <a:pt x="364" y="352"/>
                  </a:lnTo>
                  <a:lnTo>
                    <a:pt x="278" y="275"/>
                  </a:lnTo>
                  <a:lnTo>
                    <a:pt x="155" y="141"/>
                  </a:lnTo>
                  <a:lnTo>
                    <a:pt x="0" y="79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rgbClr val="8C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1177" y="2868"/>
              <a:ext cx="468" cy="453"/>
            </a:xfrm>
            <a:custGeom>
              <a:avLst/>
              <a:gdLst>
                <a:gd name="T0" fmla="*/ 0 w 937"/>
                <a:gd name="T1" fmla="*/ 345 h 908"/>
                <a:gd name="T2" fmla="*/ 70 w 937"/>
                <a:gd name="T3" fmla="*/ 235 h 908"/>
                <a:gd name="T4" fmla="*/ 147 w 937"/>
                <a:gd name="T5" fmla="*/ 172 h 908"/>
                <a:gd name="T6" fmla="*/ 151 w 937"/>
                <a:gd name="T7" fmla="*/ 116 h 908"/>
                <a:gd name="T8" fmla="*/ 167 w 937"/>
                <a:gd name="T9" fmla="*/ 89 h 908"/>
                <a:gd name="T10" fmla="*/ 199 w 937"/>
                <a:gd name="T11" fmla="*/ 81 h 908"/>
                <a:gd name="T12" fmla="*/ 253 w 937"/>
                <a:gd name="T13" fmla="*/ 85 h 908"/>
                <a:gd name="T14" fmla="*/ 301 w 937"/>
                <a:gd name="T15" fmla="*/ 18 h 908"/>
                <a:gd name="T16" fmla="*/ 339 w 937"/>
                <a:gd name="T17" fmla="*/ 7 h 908"/>
                <a:gd name="T18" fmla="*/ 373 w 937"/>
                <a:gd name="T19" fmla="*/ 10 h 908"/>
                <a:gd name="T20" fmla="*/ 410 w 937"/>
                <a:gd name="T21" fmla="*/ 27 h 908"/>
                <a:gd name="T22" fmla="*/ 463 w 937"/>
                <a:gd name="T23" fmla="*/ 0 h 908"/>
                <a:gd name="T24" fmla="*/ 548 w 937"/>
                <a:gd name="T25" fmla="*/ 46 h 908"/>
                <a:gd name="T26" fmla="*/ 611 w 937"/>
                <a:gd name="T27" fmla="*/ 78 h 908"/>
                <a:gd name="T28" fmla="*/ 665 w 937"/>
                <a:gd name="T29" fmla="*/ 164 h 908"/>
                <a:gd name="T30" fmla="*/ 774 w 937"/>
                <a:gd name="T31" fmla="*/ 180 h 908"/>
                <a:gd name="T32" fmla="*/ 812 w 937"/>
                <a:gd name="T33" fmla="*/ 273 h 908"/>
                <a:gd name="T34" fmla="*/ 892 w 937"/>
                <a:gd name="T35" fmla="*/ 328 h 908"/>
                <a:gd name="T36" fmla="*/ 859 w 937"/>
                <a:gd name="T37" fmla="*/ 437 h 908"/>
                <a:gd name="T38" fmla="*/ 937 w 937"/>
                <a:gd name="T39" fmla="*/ 532 h 908"/>
                <a:gd name="T40" fmla="*/ 892 w 937"/>
                <a:gd name="T41" fmla="*/ 634 h 908"/>
                <a:gd name="T42" fmla="*/ 914 w 937"/>
                <a:gd name="T43" fmla="*/ 767 h 908"/>
                <a:gd name="T44" fmla="*/ 828 w 937"/>
                <a:gd name="T45" fmla="*/ 813 h 908"/>
                <a:gd name="T46" fmla="*/ 743 w 937"/>
                <a:gd name="T47" fmla="*/ 908 h 908"/>
                <a:gd name="T48" fmla="*/ 781 w 937"/>
                <a:gd name="T49" fmla="*/ 790 h 908"/>
                <a:gd name="T50" fmla="*/ 820 w 937"/>
                <a:gd name="T51" fmla="*/ 712 h 908"/>
                <a:gd name="T52" fmla="*/ 812 w 937"/>
                <a:gd name="T53" fmla="*/ 611 h 908"/>
                <a:gd name="T54" fmla="*/ 851 w 937"/>
                <a:gd name="T55" fmla="*/ 508 h 908"/>
                <a:gd name="T56" fmla="*/ 812 w 937"/>
                <a:gd name="T57" fmla="*/ 391 h 908"/>
                <a:gd name="T58" fmla="*/ 766 w 937"/>
                <a:gd name="T59" fmla="*/ 281 h 908"/>
                <a:gd name="T60" fmla="*/ 627 w 937"/>
                <a:gd name="T61" fmla="*/ 188 h 908"/>
                <a:gd name="T62" fmla="*/ 510 w 937"/>
                <a:gd name="T63" fmla="*/ 157 h 908"/>
                <a:gd name="T64" fmla="*/ 432 w 937"/>
                <a:gd name="T65" fmla="*/ 93 h 908"/>
                <a:gd name="T66" fmla="*/ 347 w 937"/>
                <a:gd name="T67" fmla="*/ 93 h 908"/>
                <a:gd name="T68" fmla="*/ 293 w 937"/>
                <a:gd name="T69" fmla="*/ 164 h 908"/>
                <a:gd name="T70" fmla="*/ 170 w 937"/>
                <a:gd name="T71" fmla="*/ 196 h 908"/>
                <a:gd name="T72" fmla="*/ 109 w 937"/>
                <a:gd name="T73" fmla="*/ 296 h 908"/>
                <a:gd name="T74" fmla="*/ 102 w 937"/>
                <a:gd name="T75" fmla="*/ 43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37" h="908">
                  <a:moveTo>
                    <a:pt x="0" y="423"/>
                  </a:moveTo>
                  <a:lnTo>
                    <a:pt x="0" y="345"/>
                  </a:lnTo>
                  <a:lnTo>
                    <a:pt x="70" y="281"/>
                  </a:lnTo>
                  <a:lnTo>
                    <a:pt x="70" y="235"/>
                  </a:lnTo>
                  <a:lnTo>
                    <a:pt x="102" y="172"/>
                  </a:lnTo>
                  <a:lnTo>
                    <a:pt x="147" y="172"/>
                  </a:lnTo>
                  <a:lnTo>
                    <a:pt x="149" y="141"/>
                  </a:lnTo>
                  <a:lnTo>
                    <a:pt x="151" y="116"/>
                  </a:lnTo>
                  <a:lnTo>
                    <a:pt x="158" y="100"/>
                  </a:lnTo>
                  <a:lnTo>
                    <a:pt x="167" y="89"/>
                  </a:lnTo>
                  <a:lnTo>
                    <a:pt x="181" y="83"/>
                  </a:lnTo>
                  <a:lnTo>
                    <a:pt x="199" y="81"/>
                  </a:lnTo>
                  <a:lnTo>
                    <a:pt x="223" y="82"/>
                  </a:lnTo>
                  <a:lnTo>
                    <a:pt x="253" y="85"/>
                  </a:lnTo>
                  <a:lnTo>
                    <a:pt x="278" y="31"/>
                  </a:lnTo>
                  <a:lnTo>
                    <a:pt x="301" y="18"/>
                  </a:lnTo>
                  <a:lnTo>
                    <a:pt x="320" y="10"/>
                  </a:lnTo>
                  <a:lnTo>
                    <a:pt x="339" y="7"/>
                  </a:lnTo>
                  <a:lnTo>
                    <a:pt x="356" y="7"/>
                  </a:lnTo>
                  <a:lnTo>
                    <a:pt x="373" y="10"/>
                  </a:lnTo>
                  <a:lnTo>
                    <a:pt x="391" y="17"/>
                  </a:lnTo>
                  <a:lnTo>
                    <a:pt x="410" y="27"/>
                  </a:lnTo>
                  <a:lnTo>
                    <a:pt x="432" y="39"/>
                  </a:lnTo>
                  <a:lnTo>
                    <a:pt x="463" y="0"/>
                  </a:lnTo>
                  <a:lnTo>
                    <a:pt x="510" y="15"/>
                  </a:lnTo>
                  <a:lnTo>
                    <a:pt x="548" y="46"/>
                  </a:lnTo>
                  <a:lnTo>
                    <a:pt x="556" y="93"/>
                  </a:lnTo>
                  <a:lnTo>
                    <a:pt x="611" y="78"/>
                  </a:lnTo>
                  <a:lnTo>
                    <a:pt x="658" y="109"/>
                  </a:lnTo>
                  <a:lnTo>
                    <a:pt x="665" y="164"/>
                  </a:lnTo>
                  <a:lnTo>
                    <a:pt x="727" y="157"/>
                  </a:lnTo>
                  <a:lnTo>
                    <a:pt x="774" y="180"/>
                  </a:lnTo>
                  <a:lnTo>
                    <a:pt x="812" y="235"/>
                  </a:lnTo>
                  <a:lnTo>
                    <a:pt x="812" y="273"/>
                  </a:lnTo>
                  <a:lnTo>
                    <a:pt x="866" y="281"/>
                  </a:lnTo>
                  <a:lnTo>
                    <a:pt x="892" y="328"/>
                  </a:lnTo>
                  <a:lnTo>
                    <a:pt x="883" y="391"/>
                  </a:lnTo>
                  <a:lnTo>
                    <a:pt x="859" y="437"/>
                  </a:lnTo>
                  <a:lnTo>
                    <a:pt x="906" y="469"/>
                  </a:lnTo>
                  <a:lnTo>
                    <a:pt x="937" y="532"/>
                  </a:lnTo>
                  <a:lnTo>
                    <a:pt x="937" y="603"/>
                  </a:lnTo>
                  <a:lnTo>
                    <a:pt x="892" y="634"/>
                  </a:lnTo>
                  <a:lnTo>
                    <a:pt x="929" y="696"/>
                  </a:lnTo>
                  <a:lnTo>
                    <a:pt x="914" y="767"/>
                  </a:lnTo>
                  <a:lnTo>
                    <a:pt x="874" y="813"/>
                  </a:lnTo>
                  <a:lnTo>
                    <a:pt x="828" y="813"/>
                  </a:lnTo>
                  <a:lnTo>
                    <a:pt x="789" y="877"/>
                  </a:lnTo>
                  <a:lnTo>
                    <a:pt x="743" y="908"/>
                  </a:lnTo>
                  <a:lnTo>
                    <a:pt x="696" y="813"/>
                  </a:lnTo>
                  <a:lnTo>
                    <a:pt x="781" y="790"/>
                  </a:lnTo>
                  <a:lnTo>
                    <a:pt x="781" y="720"/>
                  </a:lnTo>
                  <a:lnTo>
                    <a:pt x="820" y="712"/>
                  </a:lnTo>
                  <a:lnTo>
                    <a:pt x="835" y="673"/>
                  </a:lnTo>
                  <a:lnTo>
                    <a:pt x="812" y="611"/>
                  </a:lnTo>
                  <a:lnTo>
                    <a:pt x="866" y="571"/>
                  </a:lnTo>
                  <a:lnTo>
                    <a:pt x="851" y="508"/>
                  </a:lnTo>
                  <a:lnTo>
                    <a:pt x="789" y="446"/>
                  </a:lnTo>
                  <a:lnTo>
                    <a:pt x="812" y="391"/>
                  </a:lnTo>
                  <a:lnTo>
                    <a:pt x="805" y="328"/>
                  </a:lnTo>
                  <a:lnTo>
                    <a:pt x="766" y="281"/>
                  </a:lnTo>
                  <a:lnTo>
                    <a:pt x="673" y="281"/>
                  </a:lnTo>
                  <a:lnTo>
                    <a:pt x="627" y="188"/>
                  </a:lnTo>
                  <a:lnTo>
                    <a:pt x="548" y="149"/>
                  </a:lnTo>
                  <a:lnTo>
                    <a:pt x="510" y="157"/>
                  </a:lnTo>
                  <a:lnTo>
                    <a:pt x="510" y="93"/>
                  </a:lnTo>
                  <a:lnTo>
                    <a:pt x="432" y="93"/>
                  </a:lnTo>
                  <a:lnTo>
                    <a:pt x="394" y="124"/>
                  </a:lnTo>
                  <a:lnTo>
                    <a:pt x="347" y="93"/>
                  </a:lnTo>
                  <a:lnTo>
                    <a:pt x="293" y="118"/>
                  </a:lnTo>
                  <a:lnTo>
                    <a:pt x="293" y="164"/>
                  </a:lnTo>
                  <a:lnTo>
                    <a:pt x="223" y="149"/>
                  </a:lnTo>
                  <a:lnTo>
                    <a:pt x="170" y="196"/>
                  </a:lnTo>
                  <a:lnTo>
                    <a:pt x="164" y="250"/>
                  </a:lnTo>
                  <a:lnTo>
                    <a:pt x="109" y="296"/>
                  </a:lnTo>
                  <a:lnTo>
                    <a:pt x="102" y="351"/>
                  </a:lnTo>
                  <a:lnTo>
                    <a:pt x="102" y="437"/>
                  </a:lnTo>
                  <a:lnTo>
                    <a:pt x="0" y="423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1251" y="2949"/>
              <a:ext cx="329" cy="322"/>
            </a:xfrm>
            <a:custGeom>
              <a:avLst/>
              <a:gdLst>
                <a:gd name="T0" fmla="*/ 8 w 658"/>
                <a:gd name="T1" fmla="*/ 181 h 643"/>
                <a:gd name="T2" fmla="*/ 52 w 658"/>
                <a:gd name="T3" fmla="*/ 141 h 643"/>
                <a:gd name="T4" fmla="*/ 68 w 658"/>
                <a:gd name="T5" fmla="*/ 78 h 643"/>
                <a:gd name="T6" fmla="*/ 131 w 658"/>
                <a:gd name="T7" fmla="*/ 55 h 643"/>
                <a:gd name="T8" fmla="*/ 169 w 658"/>
                <a:gd name="T9" fmla="*/ 55 h 643"/>
                <a:gd name="T10" fmla="*/ 200 w 658"/>
                <a:gd name="T11" fmla="*/ 16 h 643"/>
                <a:gd name="T12" fmla="*/ 262 w 658"/>
                <a:gd name="T13" fmla="*/ 0 h 643"/>
                <a:gd name="T14" fmla="*/ 309 w 658"/>
                <a:gd name="T15" fmla="*/ 39 h 643"/>
                <a:gd name="T16" fmla="*/ 363 w 658"/>
                <a:gd name="T17" fmla="*/ 32 h 643"/>
                <a:gd name="T18" fmla="*/ 457 w 658"/>
                <a:gd name="T19" fmla="*/ 78 h 643"/>
                <a:gd name="T20" fmla="*/ 503 w 658"/>
                <a:gd name="T21" fmla="*/ 141 h 643"/>
                <a:gd name="T22" fmla="*/ 565 w 658"/>
                <a:gd name="T23" fmla="*/ 181 h 643"/>
                <a:gd name="T24" fmla="*/ 596 w 658"/>
                <a:gd name="T25" fmla="*/ 266 h 643"/>
                <a:gd name="T26" fmla="*/ 596 w 658"/>
                <a:gd name="T27" fmla="*/ 321 h 643"/>
                <a:gd name="T28" fmla="*/ 658 w 658"/>
                <a:gd name="T29" fmla="*/ 368 h 643"/>
                <a:gd name="T30" fmla="*/ 658 w 658"/>
                <a:gd name="T31" fmla="*/ 439 h 643"/>
                <a:gd name="T32" fmla="*/ 596 w 658"/>
                <a:gd name="T33" fmla="*/ 478 h 643"/>
                <a:gd name="T34" fmla="*/ 596 w 658"/>
                <a:gd name="T35" fmla="*/ 532 h 643"/>
                <a:gd name="T36" fmla="*/ 549 w 658"/>
                <a:gd name="T37" fmla="*/ 595 h 643"/>
                <a:gd name="T38" fmla="*/ 511 w 658"/>
                <a:gd name="T39" fmla="*/ 643 h 643"/>
                <a:gd name="T40" fmla="*/ 480 w 658"/>
                <a:gd name="T41" fmla="*/ 587 h 643"/>
                <a:gd name="T42" fmla="*/ 542 w 658"/>
                <a:gd name="T43" fmla="*/ 548 h 643"/>
                <a:gd name="T44" fmla="*/ 542 w 658"/>
                <a:gd name="T45" fmla="*/ 470 h 643"/>
                <a:gd name="T46" fmla="*/ 603 w 658"/>
                <a:gd name="T47" fmla="*/ 421 h 643"/>
                <a:gd name="T48" fmla="*/ 596 w 658"/>
                <a:gd name="T49" fmla="*/ 376 h 643"/>
                <a:gd name="T50" fmla="*/ 542 w 658"/>
                <a:gd name="T51" fmla="*/ 360 h 643"/>
                <a:gd name="T52" fmla="*/ 542 w 658"/>
                <a:gd name="T53" fmla="*/ 266 h 643"/>
                <a:gd name="T54" fmla="*/ 511 w 658"/>
                <a:gd name="T55" fmla="*/ 212 h 643"/>
                <a:gd name="T56" fmla="*/ 449 w 658"/>
                <a:gd name="T57" fmla="*/ 212 h 643"/>
                <a:gd name="T58" fmla="*/ 449 w 658"/>
                <a:gd name="T59" fmla="*/ 132 h 643"/>
                <a:gd name="T60" fmla="*/ 386 w 658"/>
                <a:gd name="T61" fmla="*/ 86 h 643"/>
                <a:gd name="T62" fmla="*/ 332 w 658"/>
                <a:gd name="T63" fmla="*/ 86 h 643"/>
                <a:gd name="T64" fmla="*/ 293 w 658"/>
                <a:gd name="T65" fmla="*/ 55 h 643"/>
                <a:gd name="T66" fmla="*/ 223 w 658"/>
                <a:gd name="T67" fmla="*/ 63 h 643"/>
                <a:gd name="T68" fmla="*/ 200 w 658"/>
                <a:gd name="T69" fmla="*/ 125 h 643"/>
                <a:gd name="T70" fmla="*/ 123 w 658"/>
                <a:gd name="T71" fmla="*/ 117 h 643"/>
                <a:gd name="T72" fmla="*/ 83 w 658"/>
                <a:gd name="T73" fmla="*/ 141 h 643"/>
                <a:gd name="T74" fmla="*/ 52 w 658"/>
                <a:gd name="T75" fmla="*/ 212 h 643"/>
                <a:gd name="T76" fmla="*/ 0 w 658"/>
                <a:gd name="T77" fmla="*/ 235 h 643"/>
                <a:gd name="T78" fmla="*/ 8 w 658"/>
                <a:gd name="T79" fmla="*/ 181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8" h="643">
                  <a:moveTo>
                    <a:pt x="8" y="181"/>
                  </a:moveTo>
                  <a:lnTo>
                    <a:pt x="52" y="141"/>
                  </a:lnTo>
                  <a:lnTo>
                    <a:pt x="68" y="78"/>
                  </a:lnTo>
                  <a:lnTo>
                    <a:pt x="131" y="55"/>
                  </a:lnTo>
                  <a:lnTo>
                    <a:pt x="169" y="55"/>
                  </a:lnTo>
                  <a:lnTo>
                    <a:pt x="200" y="16"/>
                  </a:lnTo>
                  <a:lnTo>
                    <a:pt x="262" y="0"/>
                  </a:lnTo>
                  <a:lnTo>
                    <a:pt x="309" y="39"/>
                  </a:lnTo>
                  <a:lnTo>
                    <a:pt x="363" y="32"/>
                  </a:lnTo>
                  <a:lnTo>
                    <a:pt x="457" y="78"/>
                  </a:lnTo>
                  <a:lnTo>
                    <a:pt x="503" y="141"/>
                  </a:lnTo>
                  <a:lnTo>
                    <a:pt x="565" y="181"/>
                  </a:lnTo>
                  <a:lnTo>
                    <a:pt x="596" y="266"/>
                  </a:lnTo>
                  <a:lnTo>
                    <a:pt x="596" y="321"/>
                  </a:lnTo>
                  <a:lnTo>
                    <a:pt x="658" y="368"/>
                  </a:lnTo>
                  <a:lnTo>
                    <a:pt x="658" y="439"/>
                  </a:lnTo>
                  <a:lnTo>
                    <a:pt x="596" y="478"/>
                  </a:lnTo>
                  <a:lnTo>
                    <a:pt x="596" y="532"/>
                  </a:lnTo>
                  <a:lnTo>
                    <a:pt x="549" y="595"/>
                  </a:lnTo>
                  <a:lnTo>
                    <a:pt x="511" y="643"/>
                  </a:lnTo>
                  <a:lnTo>
                    <a:pt x="480" y="587"/>
                  </a:lnTo>
                  <a:lnTo>
                    <a:pt x="542" y="548"/>
                  </a:lnTo>
                  <a:lnTo>
                    <a:pt x="542" y="470"/>
                  </a:lnTo>
                  <a:lnTo>
                    <a:pt x="603" y="421"/>
                  </a:lnTo>
                  <a:lnTo>
                    <a:pt x="596" y="376"/>
                  </a:lnTo>
                  <a:lnTo>
                    <a:pt x="542" y="360"/>
                  </a:lnTo>
                  <a:lnTo>
                    <a:pt x="542" y="266"/>
                  </a:lnTo>
                  <a:lnTo>
                    <a:pt x="511" y="212"/>
                  </a:lnTo>
                  <a:lnTo>
                    <a:pt x="449" y="212"/>
                  </a:lnTo>
                  <a:lnTo>
                    <a:pt x="449" y="132"/>
                  </a:lnTo>
                  <a:lnTo>
                    <a:pt x="386" y="86"/>
                  </a:lnTo>
                  <a:lnTo>
                    <a:pt x="332" y="86"/>
                  </a:lnTo>
                  <a:lnTo>
                    <a:pt x="293" y="55"/>
                  </a:lnTo>
                  <a:lnTo>
                    <a:pt x="223" y="63"/>
                  </a:lnTo>
                  <a:lnTo>
                    <a:pt x="200" y="125"/>
                  </a:lnTo>
                  <a:lnTo>
                    <a:pt x="123" y="117"/>
                  </a:lnTo>
                  <a:lnTo>
                    <a:pt x="83" y="141"/>
                  </a:lnTo>
                  <a:lnTo>
                    <a:pt x="52" y="212"/>
                  </a:lnTo>
                  <a:lnTo>
                    <a:pt x="0" y="235"/>
                  </a:lnTo>
                  <a:lnTo>
                    <a:pt x="8" y="181"/>
                  </a:lnTo>
                  <a:close/>
                </a:path>
              </a:pathLst>
            </a:custGeom>
            <a:solidFill>
              <a:srgbClr val="E5D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auto">
            <a:xfrm>
              <a:off x="1178" y="3576"/>
              <a:ext cx="164" cy="214"/>
            </a:xfrm>
            <a:custGeom>
              <a:avLst/>
              <a:gdLst>
                <a:gd name="T0" fmla="*/ 289 w 328"/>
                <a:gd name="T1" fmla="*/ 45 h 428"/>
                <a:gd name="T2" fmla="*/ 259 w 328"/>
                <a:gd name="T3" fmla="*/ 239 h 428"/>
                <a:gd name="T4" fmla="*/ 328 w 328"/>
                <a:gd name="T5" fmla="*/ 242 h 428"/>
                <a:gd name="T6" fmla="*/ 249 w 328"/>
                <a:gd name="T7" fmla="*/ 285 h 428"/>
                <a:gd name="T8" fmla="*/ 257 w 328"/>
                <a:gd name="T9" fmla="*/ 334 h 428"/>
                <a:gd name="T10" fmla="*/ 265 w 328"/>
                <a:gd name="T11" fmla="*/ 428 h 428"/>
                <a:gd name="T12" fmla="*/ 239 w 328"/>
                <a:gd name="T13" fmla="*/ 395 h 428"/>
                <a:gd name="T14" fmla="*/ 207 w 328"/>
                <a:gd name="T15" fmla="*/ 292 h 428"/>
                <a:gd name="T16" fmla="*/ 154 w 328"/>
                <a:gd name="T17" fmla="*/ 352 h 428"/>
                <a:gd name="T18" fmla="*/ 100 w 328"/>
                <a:gd name="T19" fmla="*/ 395 h 428"/>
                <a:gd name="T20" fmla="*/ 50 w 328"/>
                <a:gd name="T21" fmla="*/ 412 h 428"/>
                <a:gd name="T22" fmla="*/ 178 w 328"/>
                <a:gd name="T23" fmla="*/ 288 h 428"/>
                <a:gd name="T24" fmla="*/ 84 w 328"/>
                <a:gd name="T25" fmla="*/ 319 h 428"/>
                <a:gd name="T26" fmla="*/ 58 w 328"/>
                <a:gd name="T27" fmla="*/ 341 h 428"/>
                <a:gd name="T28" fmla="*/ 0 w 328"/>
                <a:gd name="T29" fmla="*/ 332 h 428"/>
                <a:gd name="T30" fmla="*/ 216 w 328"/>
                <a:gd name="T31" fmla="*/ 240 h 428"/>
                <a:gd name="T32" fmla="*/ 254 w 328"/>
                <a:gd name="T33" fmla="*/ 0 h 428"/>
                <a:gd name="T34" fmla="*/ 289 w 328"/>
                <a:gd name="T35" fmla="*/ 4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428">
                  <a:moveTo>
                    <a:pt x="289" y="45"/>
                  </a:moveTo>
                  <a:lnTo>
                    <a:pt x="259" y="239"/>
                  </a:lnTo>
                  <a:lnTo>
                    <a:pt x="328" y="242"/>
                  </a:lnTo>
                  <a:lnTo>
                    <a:pt x="249" y="285"/>
                  </a:lnTo>
                  <a:lnTo>
                    <a:pt x="257" y="334"/>
                  </a:lnTo>
                  <a:lnTo>
                    <a:pt x="265" y="428"/>
                  </a:lnTo>
                  <a:lnTo>
                    <a:pt x="239" y="395"/>
                  </a:lnTo>
                  <a:lnTo>
                    <a:pt x="207" y="292"/>
                  </a:lnTo>
                  <a:lnTo>
                    <a:pt x="154" y="352"/>
                  </a:lnTo>
                  <a:lnTo>
                    <a:pt x="100" y="395"/>
                  </a:lnTo>
                  <a:lnTo>
                    <a:pt x="50" y="412"/>
                  </a:lnTo>
                  <a:lnTo>
                    <a:pt x="178" y="288"/>
                  </a:lnTo>
                  <a:lnTo>
                    <a:pt x="84" y="319"/>
                  </a:lnTo>
                  <a:lnTo>
                    <a:pt x="58" y="341"/>
                  </a:lnTo>
                  <a:lnTo>
                    <a:pt x="0" y="332"/>
                  </a:lnTo>
                  <a:lnTo>
                    <a:pt x="216" y="240"/>
                  </a:lnTo>
                  <a:lnTo>
                    <a:pt x="254" y="0"/>
                  </a:lnTo>
                  <a:lnTo>
                    <a:pt x="289" y="45"/>
                  </a:lnTo>
                  <a:close/>
                </a:path>
              </a:pathLst>
            </a:custGeom>
            <a:solidFill>
              <a:srgbClr val="82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auto">
            <a:xfrm>
              <a:off x="1074" y="3540"/>
              <a:ext cx="182" cy="184"/>
            </a:xfrm>
            <a:custGeom>
              <a:avLst/>
              <a:gdLst>
                <a:gd name="T0" fmla="*/ 364 w 364"/>
                <a:gd name="T1" fmla="*/ 55 h 367"/>
                <a:gd name="T2" fmla="*/ 238 w 364"/>
                <a:gd name="T3" fmla="*/ 197 h 367"/>
                <a:gd name="T4" fmla="*/ 325 w 364"/>
                <a:gd name="T5" fmla="*/ 229 h 367"/>
                <a:gd name="T6" fmla="*/ 235 w 364"/>
                <a:gd name="T7" fmla="*/ 260 h 367"/>
                <a:gd name="T8" fmla="*/ 223 w 364"/>
                <a:gd name="T9" fmla="*/ 310 h 367"/>
                <a:gd name="T10" fmla="*/ 202 w 364"/>
                <a:gd name="T11" fmla="*/ 367 h 367"/>
                <a:gd name="T12" fmla="*/ 183 w 364"/>
                <a:gd name="T13" fmla="*/ 359 h 367"/>
                <a:gd name="T14" fmla="*/ 193 w 364"/>
                <a:gd name="T15" fmla="*/ 251 h 367"/>
                <a:gd name="T16" fmla="*/ 120 w 364"/>
                <a:gd name="T17" fmla="*/ 285 h 367"/>
                <a:gd name="T18" fmla="*/ 46 w 364"/>
                <a:gd name="T19" fmla="*/ 320 h 367"/>
                <a:gd name="T20" fmla="*/ 0 w 364"/>
                <a:gd name="T21" fmla="*/ 302 h 367"/>
                <a:gd name="T22" fmla="*/ 163 w 364"/>
                <a:gd name="T23" fmla="*/ 237 h 367"/>
                <a:gd name="T24" fmla="*/ 68 w 364"/>
                <a:gd name="T25" fmla="*/ 229 h 367"/>
                <a:gd name="T26" fmla="*/ 12 w 364"/>
                <a:gd name="T27" fmla="*/ 234 h 367"/>
                <a:gd name="T28" fmla="*/ 23 w 364"/>
                <a:gd name="T29" fmla="*/ 216 h 367"/>
                <a:gd name="T30" fmla="*/ 193 w 364"/>
                <a:gd name="T31" fmla="*/ 207 h 367"/>
                <a:gd name="T32" fmla="*/ 348 w 364"/>
                <a:gd name="T33" fmla="*/ 0 h 367"/>
                <a:gd name="T34" fmla="*/ 364 w 364"/>
                <a:gd name="T35" fmla="*/ 5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4" h="367">
                  <a:moveTo>
                    <a:pt x="364" y="55"/>
                  </a:moveTo>
                  <a:lnTo>
                    <a:pt x="238" y="197"/>
                  </a:lnTo>
                  <a:lnTo>
                    <a:pt x="325" y="229"/>
                  </a:lnTo>
                  <a:lnTo>
                    <a:pt x="235" y="260"/>
                  </a:lnTo>
                  <a:lnTo>
                    <a:pt x="223" y="310"/>
                  </a:lnTo>
                  <a:lnTo>
                    <a:pt x="202" y="367"/>
                  </a:lnTo>
                  <a:lnTo>
                    <a:pt x="183" y="359"/>
                  </a:lnTo>
                  <a:lnTo>
                    <a:pt x="193" y="251"/>
                  </a:lnTo>
                  <a:lnTo>
                    <a:pt x="120" y="285"/>
                  </a:lnTo>
                  <a:lnTo>
                    <a:pt x="46" y="320"/>
                  </a:lnTo>
                  <a:lnTo>
                    <a:pt x="0" y="302"/>
                  </a:lnTo>
                  <a:lnTo>
                    <a:pt x="163" y="237"/>
                  </a:lnTo>
                  <a:lnTo>
                    <a:pt x="68" y="229"/>
                  </a:lnTo>
                  <a:lnTo>
                    <a:pt x="12" y="234"/>
                  </a:lnTo>
                  <a:lnTo>
                    <a:pt x="23" y="216"/>
                  </a:lnTo>
                  <a:lnTo>
                    <a:pt x="193" y="207"/>
                  </a:lnTo>
                  <a:lnTo>
                    <a:pt x="348" y="0"/>
                  </a:lnTo>
                  <a:lnTo>
                    <a:pt x="364" y="55"/>
                  </a:lnTo>
                  <a:close/>
                </a:path>
              </a:pathLst>
            </a:custGeom>
            <a:solidFill>
              <a:srgbClr val="82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1486" y="3294"/>
              <a:ext cx="171" cy="165"/>
            </a:xfrm>
            <a:custGeom>
              <a:avLst/>
              <a:gdLst>
                <a:gd name="T0" fmla="*/ 108 w 341"/>
                <a:gd name="T1" fmla="*/ 55 h 329"/>
                <a:gd name="T2" fmla="*/ 255 w 341"/>
                <a:gd name="T3" fmla="*/ 102 h 329"/>
                <a:gd name="T4" fmla="*/ 310 w 341"/>
                <a:gd name="T5" fmla="*/ 163 h 329"/>
                <a:gd name="T6" fmla="*/ 333 w 341"/>
                <a:gd name="T7" fmla="*/ 235 h 329"/>
                <a:gd name="T8" fmla="*/ 273 w 341"/>
                <a:gd name="T9" fmla="*/ 156 h 329"/>
                <a:gd name="T10" fmla="*/ 162 w 341"/>
                <a:gd name="T11" fmla="*/ 117 h 329"/>
                <a:gd name="T12" fmla="*/ 240 w 341"/>
                <a:gd name="T13" fmla="*/ 195 h 329"/>
                <a:gd name="T14" fmla="*/ 341 w 341"/>
                <a:gd name="T15" fmla="*/ 274 h 329"/>
                <a:gd name="T16" fmla="*/ 333 w 341"/>
                <a:gd name="T17" fmla="*/ 329 h 329"/>
                <a:gd name="T18" fmla="*/ 255 w 341"/>
                <a:gd name="T19" fmla="*/ 298 h 329"/>
                <a:gd name="T20" fmla="*/ 70 w 341"/>
                <a:gd name="T21" fmla="*/ 187 h 329"/>
                <a:gd name="T22" fmla="*/ 0 w 341"/>
                <a:gd name="T23" fmla="*/ 0 h 329"/>
                <a:gd name="T24" fmla="*/ 108 w 341"/>
                <a:gd name="T25" fmla="*/ 55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1" h="329">
                  <a:moveTo>
                    <a:pt x="108" y="55"/>
                  </a:moveTo>
                  <a:lnTo>
                    <a:pt x="255" y="102"/>
                  </a:lnTo>
                  <a:lnTo>
                    <a:pt x="310" y="163"/>
                  </a:lnTo>
                  <a:lnTo>
                    <a:pt x="333" y="235"/>
                  </a:lnTo>
                  <a:lnTo>
                    <a:pt x="273" y="156"/>
                  </a:lnTo>
                  <a:lnTo>
                    <a:pt x="162" y="117"/>
                  </a:lnTo>
                  <a:lnTo>
                    <a:pt x="240" y="195"/>
                  </a:lnTo>
                  <a:lnTo>
                    <a:pt x="341" y="274"/>
                  </a:lnTo>
                  <a:lnTo>
                    <a:pt x="333" y="329"/>
                  </a:lnTo>
                  <a:lnTo>
                    <a:pt x="255" y="298"/>
                  </a:lnTo>
                  <a:lnTo>
                    <a:pt x="70" y="187"/>
                  </a:lnTo>
                  <a:lnTo>
                    <a:pt x="0" y="0"/>
                  </a:lnTo>
                  <a:lnTo>
                    <a:pt x="108" y="55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1475" y="3392"/>
              <a:ext cx="197" cy="172"/>
            </a:xfrm>
            <a:custGeom>
              <a:avLst/>
              <a:gdLst>
                <a:gd name="T0" fmla="*/ 0 w 394"/>
                <a:gd name="T1" fmla="*/ 111 h 343"/>
                <a:gd name="T2" fmla="*/ 80 w 394"/>
                <a:gd name="T3" fmla="*/ 205 h 343"/>
                <a:gd name="T4" fmla="*/ 166 w 394"/>
                <a:gd name="T5" fmla="*/ 299 h 343"/>
                <a:gd name="T6" fmla="*/ 221 w 394"/>
                <a:gd name="T7" fmla="*/ 330 h 343"/>
                <a:gd name="T8" fmla="*/ 289 w 394"/>
                <a:gd name="T9" fmla="*/ 343 h 343"/>
                <a:gd name="T10" fmla="*/ 283 w 394"/>
                <a:gd name="T11" fmla="*/ 305 h 343"/>
                <a:gd name="T12" fmla="*/ 166 w 394"/>
                <a:gd name="T13" fmla="*/ 219 h 343"/>
                <a:gd name="T14" fmla="*/ 134 w 394"/>
                <a:gd name="T15" fmla="*/ 168 h 343"/>
                <a:gd name="T16" fmla="*/ 191 w 394"/>
                <a:gd name="T17" fmla="*/ 219 h 343"/>
                <a:gd name="T18" fmla="*/ 351 w 394"/>
                <a:gd name="T19" fmla="*/ 299 h 343"/>
                <a:gd name="T20" fmla="*/ 394 w 394"/>
                <a:gd name="T21" fmla="*/ 281 h 343"/>
                <a:gd name="T22" fmla="*/ 320 w 394"/>
                <a:gd name="T23" fmla="*/ 230 h 343"/>
                <a:gd name="T24" fmla="*/ 178 w 394"/>
                <a:gd name="T25" fmla="*/ 156 h 343"/>
                <a:gd name="T26" fmla="*/ 104 w 394"/>
                <a:gd name="T27" fmla="*/ 0 h 343"/>
                <a:gd name="T28" fmla="*/ 0 w 394"/>
                <a:gd name="T29" fmla="*/ 111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4" h="343">
                  <a:moveTo>
                    <a:pt x="0" y="111"/>
                  </a:moveTo>
                  <a:lnTo>
                    <a:pt x="80" y="205"/>
                  </a:lnTo>
                  <a:lnTo>
                    <a:pt x="166" y="299"/>
                  </a:lnTo>
                  <a:lnTo>
                    <a:pt x="221" y="330"/>
                  </a:lnTo>
                  <a:lnTo>
                    <a:pt x="289" y="343"/>
                  </a:lnTo>
                  <a:lnTo>
                    <a:pt x="283" y="305"/>
                  </a:lnTo>
                  <a:lnTo>
                    <a:pt x="166" y="219"/>
                  </a:lnTo>
                  <a:lnTo>
                    <a:pt x="134" y="168"/>
                  </a:lnTo>
                  <a:lnTo>
                    <a:pt x="191" y="219"/>
                  </a:lnTo>
                  <a:lnTo>
                    <a:pt x="351" y="299"/>
                  </a:lnTo>
                  <a:lnTo>
                    <a:pt x="394" y="281"/>
                  </a:lnTo>
                  <a:lnTo>
                    <a:pt x="320" y="230"/>
                  </a:lnTo>
                  <a:lnTo>
                    <a:pt x="178" y="156"/>
                  </a:lnTo>
                  <a:lnTo>
                    <a:pt x="104" y="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1201" y="3498"/>
              <a:ext cx="129" cy="105"/>
            </a:xfrm>
            <a:custGeom>
              <a:avLst/>
              <a:gdLst>
                <a:gd name="T0" fmla="*/ 33 w 257"/>
                <a:gd name="T1" fmla="*/ 108 h 208"/>
                <a:gd name="T2" fmla="*/ 0 w 257"/>
                <a:gd name="T3" fmla="*/ 179 h 208"/>
                <a:gd name="T4" fmla="*/ 58 w 257"/>
                <a:gd name="T5" fmla="*/ 208 h 208"/>
                <a:gd name="T6" fmla="*/ 141 w 257"/>
                <a:gd name="T7" fmla="*/ 143 h 208"/>
                <a:gd name="T8" fmla="*/ 257 w 257"/>
                <a:gd name="T9" fmla="*/ 0 h 208"/>
                <a:gd name="T10" fmla="*/ 26 w 257"/>
                <a:gd name="T11" fmla="*/ 31 h 208"/>
                <a:gd name="T12" fmla="*/ 33 w 257"/>
                <a:gd name="T13" fmla="*/ 1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08">
                  <a:moveTo>
                    <a:pt x="33" y="108"/>
                  </a:moveTo>
                  <a:lnTo>
                    <a:pt x="0" y="179"/>
                  </a:lnTo>
                  <a:lnTo>
                    <a:pt x="58" y="208"/>
                  </a:lnTo>
                  <a:lnTo>
                    <a:pt x="141" y="143"/>
                  </a:lnTo>
                  <a:lnTo>
                    <a:pt x="257" y="0"/>
                  </a:lnTo>
                  <a:lnTo>
                    <a:pt x="26" y="31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43" y="3041"/>
              <a:ext cx="562" cy="558"/>
            </a:xfrm>
            <a:custGeom>
              <a:avLst/>
              <a:gdLst>
                <a:gd name="T0" fmla="*/ 304 w 1126"/>
                <a:gd name="T1" fmla="*/ 174 h 1115"/>
                <a:gd name="T2" fmla="*/ 429 w 1126"/>
                <a:gd name="T3" fmla="*/ 150 h 1115"/>
                <a:gd name="T4" fmla="*/ 510 w 1126"/>
                <a:gd name="T5" fmla="*/ 68 h 1115"/>
                <a:gd name="T6" fmla="*/ 635 w 1126"/>
                <a:gd name="T7" fmla="*/ 49 h 1115"/>
                <a:gd name="T8" fmla="*/ 681 w 1126"/>
                <a:gd name="T9" fmla="*/ 4 h 1115"/>
                <a:gd name="T10" fmla="*/ 722 w 1126"/>
                <a:gd name="T11" fmla="*/ 2 h 1115"/>
                <a:gd name="T12" fmla="*/ 766 w 1126"/>
                <a:gd name="T13" fmla="*/ 0 h 1115"/>
                <a:gd name="T14" fmla="*/ 810 w 1126"/>
                <a:gd name="T15" fmla="*/ 1 h 1115"/>
                <a:gd name="T16" fmla="*/ 851 w 1126"/>
                <a:gd name="T17" fmla="*/ 7 h 1115"/>
                <a:gd name="T18" fmla="*/ 886 w 1126"/>
                <a:gd name="T19" fmla="*/ 19 h 1115"/>
                <a:gd name="T20" fmla="*/ 913 w 1126"/>
                <a:gd name="T21" fmla="*/ 42 h 1115"/>
                <a:gd name="T22" fmla="*/ 926 w 1126"/>
                <a:gd name="T23" fmla="*/ 77 h 1115"/>
                <a:gd name="T24" fmla="*/ 978 w 1126"/>
                <a:gd name="T25" fmla="*/ 130 h 1115"/>
                <a:gd name="T26" fmla="*/ 1022 w 1126"/>
                <a:gd name="T27" fmla="*/ 135 h 1115"/>
                <a:gd name="T28" fmla="*/ 1053 w 1126"/>
                <a:gd name="T29" fmla="*/ 151 h 1115"/>
                <a:gd name="T30" fmla="*/ 1070 w 1126"/>
                <a:gd name="T31" fmla="*/ 180 h 1115"/>
                <a:gd name="T32" fmla="*/ 1076 w 1126"/>
                <a:gd name="T33" fmla="*/ 223 h 1115"/>
                <a:gd name="T34" fmla="*/ 1111 w 1126"/>
                <a:gd name="T35" fmla="*/ 260 h 1115"/>
                <a:gd name="T36" fmla="*/ 1120 w 1126"/>
                <a:gd name="T37" fmla="*/ 304 h 1115"/>
                <a:gd name="T38" fmla="*/ 1106 w 1126"/>
                <a:gd name="T39" fmla="*/ 350 h 1115"/>
                <a:gd name="T40" fmla="*/ 1076 w 1126"/>
                <a:gd name="T41" fmla="*/ 392 h 1115"/>
                <a:gd name="T42" fmla="*/ 1110 w 1126"/>
                <a:gd name="T43" fmla="*/ 438 h 1115"/>
                <a:gd name="T44" fmla="*/ 1126 w 1126"/>
                <a:gd name="T45" fmla="*/ 470 h 1115"/>
                <a:gd name="T46" fmla="*/ 1120 w 1126"/>
                <a:gd name="T47" fmla="*/ 502 h 1115"/>
                <a:gd name="T48" fmla="*/ 1089 w 1126"/>
                <a:gd name="T49" fmla="*/ 547 h 1115"/>
                <a:gd name="T50" fmla="*/ 1091 w 1126"/>
                <a:gd name="T51" fmla="*/ 595 h 1115"/>
                <a:gd name="T52" fmla="*/ 1090 w 1126"/>
                <a:gd name="T53" fmla="*/ 629 h 1115"/>
                <a:gd name="T54" fmla="*/ 1076 w 1126"/>
                <a:gd name="T55" fmla="*/ 655 h 1115"/>
                <a:gd name="T56" fmla="*/ 1039 w 1126"/>
                <a:gd name="T57" fmla="*/ 684 h 1115"/>
                <a:gd name="T58" fmla="*/ 1034 w 1126"/>
                <a:gd name="T59" fmla="*/ 803 h 1115"/>
                <a:gd name="T60" fmla="*/ 987 w 1126"/>
                <a:gd name="T61" fmla="*/ 879 h 1115"/>
                <a:gd name="T62" fmla="*/ 967 w 1126"/>
                <a:gd name="T63" fmla="*/ 924 h 1115"/>
                <a:gd name="T64" fmla="*/ 936 w 1126"/>
                <a:gd name="T65" fmla="*/ 958 h 1115"/>
                <a:gd name="T66" fmla="*/ 884 w 1126"/>
                <a:gd name="T67" fmla="*/ 981 h 1115"/>
                <a:gd name="T68" fmla="*/ 824 w 1126"/>
                <a:gd name="T69" fmla="*/ 1046 h 1115"/>
                <a:gd name="T70" fmla="*/ 803 w 1126"/>
                <a:gd name="T71" fmla="*/ 1087 h 1115"/>
                <a:gd name="T72" fmla="*/ 778 w 1126"/>
                <a:gd name="T73" fmla="*/ 1111 h 1115"/>
                <a:gd name="T74" fmla="*/ 747 w 1126"/>
                <a:gd name="T75" fmla="*/ 1113 h 1115"/>
                <a:gd name="T76" fmla="*/ 706 w 1126"/>
                <a:gd name="T77" fmla="*/ 1090 h 1115"/>
                <a:gd name="T78" fmla="*/ 610 w 1126"/>
                <a:gd name="T79" fmla="*/ 996 h 1115"/>
                <a:gd name="T80" fmla="*/ 437 w 1126"/>
                <a:gd name="T81" fmla="*/ 1046 h 1115"/>
                <a:gd name="T82" fmla="*/ 371 w 1126"/>
                <a:gd name="T83" fmla="*/ 1058 h 1115"/>
                <a:gd name="T84" fmla="*/ 316 w 1126"/>
                <a:gd name="T85" fmla="*/ 1061 h 1115"/>
                <a:gd name="T86" fmla="*/ 270 w 1126"/>
                <a:gd name="T87" fmla="*/ 1056 h 1115"/>
                <a:gd name="T88" fmla="*/ 232 w 1126"/>
                <a:gd name="T89" fmla="*/ 1045 h 1115"/>
                <a:gd name="T90" fmla="*/ 200 w 1126"/>
                <a:gd name="T91" fmla="*/ 1028 h 1115"/>
                <a:gd name="T92" fmla="*/ 173 w 1126"/>
                <a:gd name="T93" fmla="*/ 1002 h 1115"/>
                <a:gd name="T94" fmla="*/ 150 w 1126"/>
                <a:gd name="T95" fmla="*/ 971 h 1115"/>
                <a:gd name="T96" fmla="*/ 128 w 1126"/>
                <a:gd name="T97" fmla="*/ 933 h 1115"/>
                <a:gd name="T98" fmla="*/ 46 w 1126"/>
                <a:gd name="T99" fmla="*/ 910 h 1115"/>
                <a:gd name="T100" fmla="*/ 8 w 1126"/>
                <a:gd name="T101" fmla="*/ 869 h 1115"/>
                <a:gd name="T102" fmla="*/ 0 w 1126"/>
                <a:gd name="T103" fmla="*/ 817 h 1115"/>
                <a:gd name="T104" fmla="*/ 5 w 1126"/>
                <a:gd name="T105" fmla="*/ 764 h 1115"/>
                <a:gd name="T106" fmla="*/ 190 w 1126"/>
                <a:gd name="T107" fmla="*/ 289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6" h="1115">
                  <a:moveTo>
                    <a:pt x="190" y="289"/>
                  </a:moveTo>
                  <a:lnTo>
                    <a:pt x="304" y="174"/>
                  </a:lnTo>
                  <a:lnTo>
                    <a:pt x="386" y="150"/>
                  </a:lnTo>
                  <a:lnTo>
                    <a:pt x="429" y="150"/>
                  </a:lnTo>
                  <a:lnTo>
                    <a:pt x="476" y="116"/>
                  </a:lnTo>
                  <a:lnTo>
                    <a:pt x="510" y="68"/>
                  </a:lnTo>
                  <a:lnTo>
                    <a:pt x="578" y="49"/>
                  </a:lnTo>
                  <a:lnTo>
                    <a:pt x="635" y="49"/>
                  </a:lnTo>
                  <a:lnTo>
                    <a:pt x="663" y="6"/>
                  </a:lnTo>
                  <a:lnTo>
                    <a:pt x="681" y="4"/>
                  </a:lnTo>
                  <a:lnTo>
                    <a:pt x="702" y="3"/>
                  </a:lnTo>
                  <a:lnTo>
                    <a:pt x="722" y="2"/>
                  </a:lnTo>
                  <a:lnTo>
                    <a:pt x="744" y="1"/>
                  </a:lnTo>
                  <a:lnTo>
                    <a:pt x="766" y="0"/>
                  </a:lnTo>
                  <a:lnTo>
                    <a:pt x="789" y="0"/>
                  </a:lnTo>
                  <a:lnTo>
                    <a:pt x="810" y="1"/>
                  </a:lnTo>
                  <a:lnTo>
                    <a:pt x="832" y="3"/>
                  </a:lnTo>
                  <a:lnTo>
                    <a:pt x="851" y="7"/>
                  </a:lnTo>
                  <a:lnTo>
                    <a:pt x="870" y="12"/>
                  </a:lnTo>
                  <a:lnTo>
                    <a:pt x="886" y="19"/>
                  </a:lnTo>
                  <a:lnTo>
                    <a:pt x="901" y="30"/>
                  </a:lnTo>
                  <a:lnTo>
                    <a:pt x="913" y="42"/>
                  </a:lnTo>
                  <a:lnTo>
                    <a:pt x="921" y="59"/>
                  </a:lnTo>
                  <a:lnTo>
                    <a:pt x="926" y="77"/>
                  </a:lnTo>
                  <a:lnTo>
                    <a:pt x="929" y="99"/>
                  </a:lnTo>
                  <a:lnTo>
                    <a:pt x="978" y="130"/>
                  </a:lnTo>
                  <a:lnTo>
                    <a:pt x="1002" y="131"/>
                  </a:lnTo>
                  <a:lnTo>
                    <a:pt x="1022" y="135"/>
                  </a:lnTo>
                  <a:lnTo>
                    <a:pt x="1039" y="142"/>
                  </a:lnTo>
                  <a:lnTo>
                    <a:pt x="1053" y="151"/>
                  </a:lnTo>
                  <a:lnTo>
                    <a:pt x="1063" y="163"/>
                  </a:lnTo>
                  <a:lnTo>
                    <a:pt x="1070" y="180"/>
                  </a:lnTo>
                  <a:lnTo>
                    <a:pt x="1075" y="199"/>
                  </a:lnTo>
                  <a:lnTo>
                    <a:pt x="1076" y="223"/>
                  </a:lnTo>
                  <a:lnTo>
                    <a:pt x="1097" y="241"/>
                  </a:lnTo>
                  <a:lnTo>
                    <a:pt x="1111" y="260"/>
                  </a:lnTo>
                  <a:lnTo>
                    <a:pt x="1118" y="282"/>
                  </a:lnTo>
                  <a:lnTo>
                    <a:pt x="1120" y="304"/>
                  </a:lnTo>
                  <a:lnTo>
                    <a:pt x="1115" y="327"/>
                  </a:lnTo>
                  <a:lnTo>
                    <a:pt x="1106" y="350"/>
                  </a:lnTo>
                  <a:lnTo>
                    <a:pt x="1093" y="372"/>
                  </a:lnTo>
                  <a:lnTo>
                    <a:pt x="1076" y="392"/>
                  </a:lnTo>
                  <a:lnTo>
                    <a:pt x="1095" y="417"/>
                  </a:lnTo>
                  <a:lnTo>
                    <a:pt x="1110" y="438"/>
                  </a:lnTo>
                  <a:lnTo>
                    <a:pt x="1120" y="454"/>
                  </a:lnTo>
                  <a:lnTo>
                    <a:pt x="1126" y="470"/>
                  </a:lnTo>
                  <a:lnTo>
                    <a:pt x="1126" y="485"/>
                  </a:lnTo>
                  <a:lnTo>
                    <a:pt x="1120" y="502"/>
                  </a:lnTo>
                  <a:lnTo>
                    <a:pt x="1108" y="522"/>
                  </a:lnTo>
                  <a:lnTo>
                    <a:pt x="1089" y="547"/>
                  </a:lnTo>
                  <a:lnTo>
                    <a:pt x="1090" y="574"/>
                  </a:lnTo>
                  <a:lnTo>
                    <a:pt x="1091" y="595"/>
                  </a:lnTo>
                  <a:lnTo>
                    <a:pt x="1091" y="613"/>
                  </a:lnTo>
                  <a:lnTo>
                    <a:pt x="1090" y="629"/>
                  </a:lnTo>
                  <a:lnTo>
                    <a:pt x="1085" y="643"/>
                  </a:lnTo>
                  <a:lnTo>
                    <a:pt x="1076" y="655"/>
                  </a:lnTo>
                  <a:lnTo>
                    <a:pt x="1061" y="669"/>
                  </a:lnTo>
                  <a:lnTo>
                    <a:pt x="1039" y="684"/>
                  </a:lnTo>
                  <a:lnTo>
                    <a:pt x="1039" y="734"/>
                  </a:lnTo>
                  <a:lnTo>
                    <a:pt x="1034" y="803"/>
                  </a:lnTo>
                  <a:lnTo>
                    <a:pt x="997" y="852"/>
                  </a:lnTo>
                  <a:lnTo>
                    <a:pt x="987" y="879"/>
                  </a:lnTo>
                  <a:lnTo>
                    <a:pt x="978" y="902"/>
                  </a:lnTo>
                  <a:lnTo>
                    <a:pt x="967" y="924"/>
                  </a:lnTo>
                  <a:lnTo>
                    <a:pt x="954" y="942"/>
                  </a:lnTo>
                  <a:lnTo>
                    <a:pt x="936" y="958"/>
                  </a:lnTo>
                  <a:lnTo>
                    <a:pt x="913" y="971"/>
                  </a:lnTo>
                  <a:lnTo>
                    <a:pt x="884" y="981"/>
                  </a:lnTo>
                  <a:lnTo>
                    <a:pt x="848" y="990"/>
                  </a:lnTo>
                  <a:lnTo>
                    <a:pt x="824" y="1046"/>
                  </a:lnTo>
                  <a:lnTo>
                    <a:pt x="813" y="1069"/>
                  </a:lnTo>
                  <a:lnTo>
                    <a:pt x="803" y="1087"/>
                  </a:lnTo>
                  <a:lnTo>
                    <a:pt x="792" y="1101"/>
                  </a:lnTo>
                  <a:lnTo>
                    <a:pt x="778" y="1111"/>
                  </a:lnTo>
                  <a:lnTo>
                    <a:pt x="763" y="1115"/>
                  </a:lnTo>
                  <a:lnTo>
                    <a:pt x="747" y="1113"/>
                  </a:lnTo>
                  <a:lnTo>
                    <a:pt x="727" y="1105"/>
                  </a:lnTo>
                  <a:lnTo>
                    <a:pt x="706" y="1090"/>
                  </a:lnTo>
                  <a:lnTo>
                    <a:pt x="706" y="1008"/>
                  </a:lnTo>
                  <a:lnTo>
                    <a:pt x="610" y="996"/>
                  </a:lnTo>
                  <a:lnTo>
                    <a:pt x="536" y="1021"/>
                  </a:lnTo>
                  <a:lnTo>
                    <a:pt x="437" y="1046"/>
                  </a:lnTo>
                  <a:lnTo>
                    <a:pt x="402" y="1053"/>
                  </a:lnTo>
                  <a:lnTo>
                    <a:pt x="371" y="1058"/>
                  </a:lnTo>
                  <a:lnTo>
                    <a:pt x="342" y="1060"/>
                  </a:lnTo>
                  <a:lnTo>
                    <a:pt x="316" y="1061"/>
                  </a:lnTo>
                  <a:lnTo>
                    <a:pt x="292" y="1060"/>
                  </a:lnTo>
                  <a:lnTo>
                    <a:pt x="270" y="1056"/>
                  </a:lnTo>
                  <a:lnTo>
                    <a:pt x="250" y="1052"/>
                  </a:lnTo>
                  <a:lnTo>
                    <a:pt x="232" y="1045"/>
                  </a:lnTo>
                  <a:lnTo>
                    <a:pt x="215" y="1037"/>
                  </a:lnTo>
                  <a:lnTo>
                    <a:pt x="200" y="1028"/>
                  </a:lnTo>
                  <a:lnTo>
                    <a:pt x="186" y="1015"/>
                  </a:lnTo>
                  <a:lnTo>
                    <a:pt x="173" y="1002"/>
                  </a:lnTo>
                  <a:lnTo>
                    <a:pt x="161" y="987"/>
                  </a:lnTo>
                  <a:lnTo>
                    <a:pt x="150" y="971"/>
                  </a:lnTo>
                  <a:lnTo>
                    <a:pt x="138" y="953"/>
                  </a:lnTo>
                  <a:lnTo>
                    <a:pt x="128" y="933"/>
                  </a:lnTo>
                  <a:lnTo>
                    <a:pt x="81" y="924"/>
                  </a:lnTo>
                  <a:lnTo>
                    <a:pt x="46" y="910"/>
                  </a:lnTo>
                  <a:lnTo>
                    <a:pt x="23" y="890"/>
                  </a:lnTo>
                  <a:lnTo>
                    <a:pt x="8" y="869"/>
                  </a:lnTo>
                  <a:lnTo>
                    <a:pt x="1" y="843"/>
                  </a:lnTo>
                  <a:lnTo>
                    <a:pt x="0" y="817"/>
                  </a:lnTo>
                  <a:lnTo>
                    <a:pt x="1" y="790"/>
                  </a:lnTo>
                  <a:lnTo>
                    <a:pt x="5" y="764"/>
                  </a:lnTo>
                  <a:lnTo>
                    <a:pt x="116" y="378"/>
                  </a:lnTo>
                  <a:lnTo>
                    <a:pt x="190" y="289"/>
                  </a:lnTo>
                  <a:close/>
                </a:path>
              </a:pathLst>
            </a:custGeom>
            <a:solidFill>
              <a:srgbClr val="281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923" y="3092"/>
              <a:ext cx="117" cy="353"/>
            </a:xfrm>
            <a:custGeom>
              <a:avLst/>
              <a:gdLst>
                <a:gd name="T0" fmla="*/ 195 w 233"/>
                <a:gd name="T1" fmla="*/ 35 h 706"/>
                <a:gd name="T2" fmla="*/ 167 w 233"/>
                <a:gd name="T3" fmla="*/ 0 h 706"/>
                <a:gd name="T4" fmla="*/ 119 w 233"/>
                <a:gd name="T5" fmla="*/ 0 h 706"/>
                <a:gd name="T6" fmla="*/ 86 w 233"/>
                <a:gd name="T7" fmla="*/ 15 h 706"/>
                <a:gd name="T8" fmla="*/ 48 w 233"/>
                <a:gd name="T9" fmla="*/ 11 h 706"/>
                <a:gd name="T10" fmla="*/ 29 w 233"/>
                <a:gd name="T11" fmla="*/ 35 h 706"/>
                <a:gd name="T12" fmla="*/ 0 w 233"/>
                <a:gd name="T13" fmla="*/ 87 h 706"/>
                <a:gd name="T14" fmla="*/ 0 w 233"/>
                <a:gd name="T15" fmla="*/ 159 h 706"/>
                <a:gd name="T16" fmla="*/ 5 w 233"/>
                <a:gd name="T17" fmla="*/ 370 h 706"/>
                <a:gd name="T18" fmla="*/ 33 w 233"/>
                <a:gd name="T19" fmla="*/ 385 h 706"/>
                <a:gd name="T20" fmla="*/ 48 w 233"/>
                <a:gd name="T21" fmla="*/ 337 h 706"/>
                <a:gd name="T22" fmla="*/ 48 w 233"/>
                <a:gd name="T23" fmla="*/ 159 h 706"/>
                <a:gd name="T24" fmla="*/ 67 w 233"/>
                <a:gd name="T25" fmla="*/ 115 h 706"/>
                <a:gd name="T26" fmla="*/ 81 w 233"/>
                <a:gd name="T27" fmla="*/ 140 h 706"/>
                <a:gd name="T28" fmla="*/ 119 w 233"/>
                <a:gd name="T29" fmla="*/ 168 h 706"/>
                <a:gd name="T30" fmla="*/ 100 w 233"/>
                <a:gd name="T31" fmla="*/ 235 h 706"/>
                <a:gd name="T32" fmla="*/ 100 w 233"/>
                <a:gd name="T33" fmla="*/ 284 h 706"/>
                <a:gd name="T34" fmla="*/ 114 w 233"/>
                <a:gd name="T35" fmla="*/ 341 h 706"/>
                <a:gd name="T36" fmla="*/ 81 w 233"/>
                <a:gd name="T37" fmla="*/ 379 h 706"/>
                <a:gd name="T38" fmla="*/ 81 w 233"/>
                <a:gd name="T39" fmla="*/ 414 h 706"/>
                <a:gd name="T40" fmla="*/ 100 w 233"/>
                <a:gd name="T41" fmla="*/ 456 h 706"/>
                <a:gd name="T42" fmla="*/ 67 w 233"/>
                <a:gd name="T43" fmla="*/ 489 h 706"/>
                <a:gd name="T44" fmla="*/ 48 w 233"/>
                <a:gd name="T45" fmla="*/ 514 h 706"/>
                <a:gd name="T46" fmla="*/ 56 w 233"/>
                <a:gd name="T47" fmla="*/ 534 h 706"/>
                <a:gd name="T48" fmla="*/ 56 w 233"/>
                <a:gd name="T49" fmla="*/ 576 h 706"/>
                <a:gd name="T50" fmla="*/ 33 w 233"/>
                <a:gd name="T51" fmla="*/ 643 h 706"/>
                <a:gd name="T52" fmla="*/ 46 w 233"/>
                <a:gd name="T53" fmla="*/ 667 h 706"/>
                <a:gd name="T54" fmla="*/ 65 w 233"/>
                <a:gd name="T55" fmla="*/ 701 h 706"/>
                <a:gd name="T56" fmla="*/ 84 w 233"/>
                <a:gd name="T57" fmla="*/ 667 h 706"/>
                <a:gd name="T58" fmla="*/ 103 w 233"/>
                <a:gd name="T59" fmla="*/ 706 h 706"/>
                <a:gd name="T60" fmla="*/ 165 w 233"/>
                <a:gd name="T61" fmla="*/ 706 h 706"/>
                <a:gd name="T62" fmla="*/ 189 w 233"/>
                <a:gd name="T63" fmla="*/ 658 h 706"/>
                <a:gd name="T64" fmla="*/ 165 w 233"/>
                <a:gd name="T65" fmla="*/ 600 h 706"/>
                <a:gd name="T66" fmla="*/ 185 w 233"/>
                <a:gd name="T67" fmla="*/ 583 h 706"/>
                <a:gd name="T68" fmla="*/ 202 w 233"/>
                <a:gd name="T69" fmla="*/ 567 h 706"/>
                <a:gd name="T70" fmla="*/ 215 w 233"/>
                <a:gd name="T71" fmla="*/ 553 h 706"/>
                <a:gd name="T72" fmla="*/ 224 w 233"/>
                <a:gd name="T73" fmla="*/ 539 h 706"/>
                <a:gd name="T74" fmla="*/ 228 w 233"/>
                <a:gd name="T75" fmla="*/ 527 h 706"/>
                <a:gd name="T76" fmla="*/ 226 w 233"/>
                <a:gd name="T77" fmla="*/ 512 h 706"/>
                <a:gd name="T78" fmla="*/ 219 w 233"/>
                <a:gd name="T79" fmla="*/ 496 h 706"/>
                <a:gd name="T80" fmla="*/ 205 w 233"/>
                <a:gd name="T81" fmla="*/ 476 h 706"/>
                <a:gd name="T82" fmla="*/ 210 w 233"/>
                <a:gd name="T83" fmla="*/ 408 h 706"/>
                <a:gd name="T84" fmla="*/ 233 w 233"/>
                <a:gd name="T85" fmla="*/ 332 h 706"/>
                <a:gd name="T86" fmla="*/ 214 w 233"/>
                <a:gd name="T87" fmla="*/ 278 h 706"/>
                <a:gd name="T88" fmla="*/ 228 w 233"/>
                <a:gd name="T89" fmla="*/ 193 h 706"/>
                <a:gd name="T90" fmla="*/ 228 w 233"/>
                <a:gd name="T91" fmla="*/ 111 h 706"/>
                <a:gd name="T92" fmla="*/ 219 w 233"/>
                <a:gd name="T93" fmla="*/ 49 h 706"/>
                <a:gd name="T94" fmla="*/ 215 w 233"/>
                <a:gd name="T95" fmla="*/ 47 h 706"/>
                <a:gd name="T96" fmla="*/ 207 w 233"/>
                <a:gd name="T97" fmla="*/ 43 h 706"/>
                <a:gd name="T98" fmla="*/ 198 w 233"/>
                <a:gd name="T99" fmla="*/ 38 h 706"/>
                <a:gd name="T100" fmla="*/ 195 w 233"/>
                <a:gd name="T101" fmla="*/ 35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3" h="706">
                  <a:moveTo>
                    <a:pt x="195" y="35"/>
                  </a:moveTo>
                  <a:lnTo>
                    <a:pt x="167" y="0"/>
                  </a:lnTo>
                  <a:lnTo>
                    <a:pt x="119" y="0"/>
                  </a:lnTo>
                  <a:lnTo>
                    <a:pt x="86" y="15"/>
                  </a:lnTo>
                  <a:lnTo>
                    <a:pt x="48" y="11"/>
                  </a:lnTo>
                  <a:lnTo>
                    <a:pt x="29" y="35"/>
                  </a:lnTo>
                  <a:lnTo>
                    <a:pt x="0" y="87"/>
                  </a:lnTo>
                  <a:lnTo>
                    <a:pt x="0" y="159"/>
                  </a:lnTo>
                  <a:lnTo>
                    <a:pt x="5" y="370"/>
                  </a:lnTo>
                  <a:lnTo>
                    <a:pt x="33" y="385"/>
                  </a:lnTo>
                  <a:lnTo>
                    <a:pt x="48" y="337"/>
                  </a:lnTo>
                  <a:lnTo>
                    <a:pt x="48" y="159"/>
                  </a:lnTo>
                  <a:lnTo>
                    <a:pt x="67" y="115"/>
                  </a:lnTo>
                  <a:lnTo>
                    <a:pt x="81" y="140"/>
                  </a:lnTo>
                  <a:lnTo>
                    <a:pt x="119" y="168"/>
                  </a:lnTo>
                  <a:lnTo>
                    <a:pt x="100" y="235"/>
                  </a:lnTo>
                  <a:lnTo>
                    <a:pt x="100" y="284"/>
                  </a:lnTo>
                  <a:lnTo>
                    <a:pt x="114" y="341"/>
                  </a:lnTo>
                  <a:lnTo>
                    <a:pt x="81" y="379"/>
                  </a:lnTo>
                  <a:lnTo>
                    <a:pt x="81" y="414"/>
                  </a:lnTo>
                  <a:lnTo>
                    <a:pt x="100" y="456"/>
                  </a:lnTo>
                  <a:lnTo>
                    <a:pt x="67" y="489"/>
                  </a:lnTo>
                  <a:lnTo>
                    <a:pt x="48" y="514"/>
                  </a:lnTo>
                  <a:lnTo>
                    <a:pt x="56" y="534"/>
                  </a:lnTo>
                  <a:lnTo>
                    <a:pt x="56" y="576"/>
                  </a:lnTo>
                  <a:lnTo>
                    <a:pt x="33" y="643"/>
                  </a:lnTo>
                  <a:lnTo>
                    <a:pt x="46" y="667"/>
                  </a:lnTo>
                  <a:lnTo>
                    <a:pt x="65" y="701"/>
                  </a:lnTo>
                  <a:lnTo>
                    <a:pt x="84" y="667"/>
                  </a:lnTo>
                  <a:lnTo>
                    <a:pt x="103" y="706"/>
                  </a:lnTo>
                  <a:lnTo>
                    <a:pt x="165" y="706"/>
                  </a:lnTo>
                  <a:lnTo>
                    <a:pt x="189" y="658"/>
                  </a:lnTo>
                  <a:lnTo>
                    <a:pt x="165" y="600"/>
                  </a:lnTo>
                  <a:lnTo>
                    <a:pt x="185" y="583"/>
                  </a:lnTo>
                  <a:lnTo>
                    <a:pt x="202" y="567"/>
                  </a:lnTo>
                  <a:lnTo>
                    <a:pt x="215" y="553"/>
                  </a:lnTo>
                  <a:lnTo>
                    <a:pt x="224" y="539"/>
                  </a:lnTo>
                  <a:lnTo>
                    <a:pt x="228" y="527"/>
                  </a:lnTo>
                  <a:lnTo>
                    <a:pt x="226" y="512"/>
                  </a:lnTo>
                  <a:lnTo>
                    <a:pt x="219" y="496"/>
                  </a:lnTo>
                  <a:lnTo>
                    <a:pt x="205" y="476"/>
                  </a:lnTo>
                  <a:lnTo>
                    <a:pt x="210" y="408"/>
                  </a:lnTo>
                  <a:lnTo>
                    <a:pt x="233" y="332"/>
                  </a:lnTo>
                  <a:lnTo>
                    <a:pt x="214" y="278"/>
                  </a:lnTo>
                  <a:lnTo>
                    <a:pt x="228" y="193"/>
                  </a:lnTo>
                  <a:lnTo>
                    <a:pt x="228" y="111"/>
                  </a:lnTo>
                  <a:lnTo>
                    <a:pt x="219" y="49"/>
                  </a:lnTo>
                  <a:lnTo>
                    <a:pt x="215" y="47"/>
                  </a:lnTo>
                  <a:lnTo>
                    <a:pt x="207" y="43"/>
                  </a:lnTo>
                  <a:lnTo>
                    <a:pt x="198" y="38"/>
                  </a:lnTo>
                  <a:lnTo>
                    <a:pt x="195" y="35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957" y="3104"/>
              <a:ext cx="62" cy="36"/>
            </a:xfrm>
            <a:custGeom>
              <a:avLst/>
              <a:gdLst>
                <a:gd name="T0" fmla="*/ 0 w 123"/>
                <a:gd name="T1" fmla="*/ 34 h 73"/>
                <a:gd name="T2" fmla="*/ 42 w 123"/>
                <a:gd name="T3" fmla="*/ 5 h 73"/>
                <a:gd name="T4" fmla="*/ 86 w 123"/>
                <a:gd name="T5" fmla="*/ 0 h 73"/>
                <a:gd name="T6" fmla="*/ 100 w 123"/>
                <a:gd name="T7" fmla="*/ 34 h 73"/>
                <a:gd name="T8" fmla="*/ 123 w 123"/>
                <a:gd name="T9" fmla="*/ 58 h 73"/>
                <a:gd name="T10" fmla="*/ 95 w 123"/>
                <a:gd name="T11" fmla="*/ 73 h 73"/>
                <a:gd name="T12" fmla="*/ 52 w 123"/>
                <a:gd name="T13" fmla="*/ 73 h 73"/>
                <a:gd name="T14" fmla="*/ 19 w 123"/>
                <a:gd name="T15" fmla="*/ 53 h 73"/>
                <a:gd name="T16" fmla="*/ 0 w 123"/>
                <a:gd name="T17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3">
                  <a:moveTo>
                    <a:pt x="0" y="34"/>
                  </a:moveTo>
                  <a:lnTo>
                    <a:pt x="42" y="5"/>
                  </a:lnTo>
                  <a:lnTo>
                    <a:pt x="86" y="0"/>
                  </a:lnTo>
                  <a:lnTo>
                    <a:pt x="100" y="34"/>
                  </a:lnTo>
                  <a:lnTo>
                    <a:pt x="123" y="58"/>
                  </a:lnTo>
                  <a:lnTo>
                    <a:pt x="95" y="73"/>
                  </a:lnTo>
                  <a:lnTo>
                    <a:pt x="52" y="73"/>
                  </a:lnTo>
                  <a:lnTo>
                    <a:pt x="19" y="53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9D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974" y="3116"/>
              <a:ext cx="20" cy="9"/>
            </a:xfrm>
            <a:custGeom>
              <a:avLst/>
              <a:gdLst>
                <a:gd name="T0" fmla="*/ 0 w 41"/>
                <a:gd name="T1" fmla="*/ 13 h 18"/>
                <a:gd name="T2" fmla="*/ 17 w 41"/>
                <a:gd name="T3" fmla="*/ 0 h 18"/>
                <a:gd name="T4" fmla="*/ 30 w 41"/>
                <a:gd name="T5" fmla="*/ 1 h 18"/>
                <a:gd name="T6" fmla="*/ 41 w 41"/>
                <a:gd name="T7" fmla="*/ 13 h 18"/>
                <a:gd name="T8" fmla="*/ 22 w 41"/>
                <a:gd name="T9" fmla="*/ 18 h 18"/>
                <a:gd name="T10" fmla="*/ 0 w 41"/>
                <a:gd name="T11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8">
                  <a:moveTo>
                    <a:pt x="0" y="13"/>
                  </a:moveTo>
                  <a:lnTo>
                    <a:pt x="17" y="0"/>
                  </a:lnTo>
                  <a:lnTo>
                    <a:pt x="30" y="1"/>
                  </a:lnTo>
                  <a:lnTo>
                    <a:pt x="41" y="13"/>
                  </a:lnTo>
                  <a:lnTo>
                    <a:pt x="22" y="1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44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>
              <a:off x="906" y="3119"/>
              <a:ext cx="58" cy="27"/>
            </a:xfrm>
            <a:custGeom>
              <a:avLst/>
              <a:gdLst>
                <a:gd name="T0" fmla="*/ 96 w 116"/>
                <a:gd name="T1" fmla="*/ 0 h 56"/>
                <a:gd name="T2" fmla="*/ 38 w 116"/>
                <a:gd name="T3" fmla="*/ 13 h 56"/>
                <a:gd name="T4" fmla="*/ 21 w 116"/>
                <a:gd name="T5" fmla="*/ 22 h 56"/>
                <a:gd name="T6" fmla="*/ 0 w 116"/>
                <a:gd name="T7" fmla="*/ 56 h 56"/>
                <a:gd name="T8" fmla="*/ 44 w 116"/>
                <a:gd name="T9" fmla="*/ 48 h 56"/>
                <a:gd name="T10" fmla="*/ 71 w 116"/>
                <a:gd name="T11" fmla="*/ 56 h 56"/>
                <a:gd name="T12" fmla="*/ 108 w 116"/>
                <a:gd name="T13" fmla="*/ 48 h 56"/>
                <a:gd name="T14" fmla="*/ 116 w 116"/>
                <a:gd name="T15" fmla="*/ 29 h 56"/>
                <a:gd name="T16" fmla="*/ 108 w 116"/>
                <a:gd name="T17" fmla="*/ 3 h 56"/>
                <a:gd name="T18" fmla="*/ 96 w 11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56">
                  <a:moveTo>
                    <a:pt x="96" y="0"/>
                  </a:moveTo>
                  <a:lnTo>
                    <a:pt x="38" y="13"/>
                  </a:lnTo>
                  <a:lnTo>
                    <a:pt x="21" y="22"/>
                  </a:lnTo>
                  <a:lnTo>
                    <a:pt x="0" y="56"/>
                  </a:lnTo>
                  <a:lnTo>
                    <a:pt x="44" y="48"/>
                  </a:lnTo>
                  <a:lnTo>
                    <a:pt x="71" y="56"/>
                  </a:lnTo>
                  <a:lnTo>
                    <a:pt x="108" y="48"/>
                  </a:lnTo>
                  <a:lnTo>
                    <a:pt x="116" y="29"/>
                  </a:lnTo>
                  <a:lnTo>
                    <a:pt x="108" y="3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>
              <a:off x="909" y="3119"/>
              <a:ext cx="53" cy="24"/>
            </a:xfrm>
            <a:custGeom>
              <a:avLst/>
              <a:gdLst>
                <a:gd name="T0" fmla="*/ 77 w 106"/>
                <a:gd name="T1" fmla="*/ 0 h 50"/>
                <a:gd name="T2" fmla="*/ 38 w 106"/>
                <a:gd name="T3" fmla="*/ 8 h 50"/>
                <a:gd name="T4" fmla="*/ 19 w 106"/>
                <a:gd name="T5" fmla="*/ 19 h 50"/>
                <a:gd name="T6" fmla="*/ 0 w 106"/>
                <a:gd name="T7" fmla="*/ 50 h 50"/>
                <a:gd name="T8" fmla="*/ 29 w 106"/>
                <a:gd name="T9" fmla="*/ 37 h 50"/>
                <a:gd name="T10" fmla="*/ 91 w 106"/>
                <a:gd name="T11" fmla="*/ 27 h 50"/>
                <a:gd name="T12" fmla="*/ 106 w 106"/>
                <a:gd name="T13" fmla="*/ 27 h 50"/>
                <a:gd name="T14" fmla="*/ 99 w 106"/>
                <a:gd name="T15" fmla="*/ 3 h 50"/>
                <a:gd name="T16" fmla="*/ 77 w 106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50">
                  <a:moveTo>
                    <a:pt x="77" y="0"/>
                  </a:moveTo>
                  <a:lnTo>
                    <a:pt x="38" y="8"/>
                  </a:lnTo>
                  <a:lnTo>
                    <a:pt x="19" y="19"/>
                  </a:lnTo>
                  <a:lnTo>
                    <a:pt x="0" y="50"/>
                  </a:lnTo>
                  <a:lnTo>
                    <a:pt x="29" y="37"/>
                  </a:lnTo>
                  <a:lnTo>
                    <a:pt x="91" y="27"/>
                  </a:lnTo>
                  <a:lnTo>
                    <a:pt x="106" y="27"/>
                  </a:lnTo>
                  <a:lnTo>
                    <a:pt x="99" y="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C69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32"/>
            <p:cNvSpPr>
              <a:spLocks/>
            </p:cNvSpPr>
            <p:nvPr/>
          </p:nvSpPr>
          <p:spPr bwMode="auto">
            <a:xfrm>
              <a:off x="933" y="3135"/>
              <a:ext cx="28" cy="9"/>
            </a:xfrm>
            <a:custGeom>
              <a:avLst/>
              <a:gdLst>
                <a:gd name="T0" fmla="*/ 0 w 55"/>
                <a:gd name="T1" fmla="*/ 8 h 18"/>
                <a:gd name="T2" fmla="*/ 20 w 55"/>
                <a:gd name="T3" fmla="*/ 4 h 18"/>
                <a:gd name="T4" fmla="*/ 55 w 55"/>
                <a:gd name="T5" fmla="*/ 0 h 18"/>
                <a:gd name="T6" fmla="*/ 55 w 55"/>
                <a:gd name="T7" fmla="*/ 17 h 18"/>
                <a:gd name="T8" fmla="*/ 31 w 55"/>
                <a:gd name="T9" fmla="*/ 18 h 18"/>
                <a:gd name="T10" fmla="*/ 0 w 55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18">
                  <a:moveTo>
                    <a:pt x="0" y="8"/>
                  </a:moveTo>
                  <a:lnTo>
                    <a:pt x="20" y="4"/>
                  </a:lnTo>
                  <a:lnTo>
                    <a:pt x="55" y="0"/>
                  </a:lnTo>
                  <a:lnTo>
                    <a:pt x="55" y="17"/>
                  </a:lnTo>
                  <a:lnTo>
                    <a:pt x="31" y="1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69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33"/>
            <p:cNvSpPr>
              <a:spLocks/>
            </p:cNvSpPr>
            <p:nvPr/>
          </p:nvSpPr>
          <p:spPr bwMode="auto">
            <a:xfrm>
              <a:off x="911" y="3119"/>
              <a:ext cx="39" cy="20"/>
            </a:xfrm>
            <a:custGeom>
              <a:avLst/>
              <a:gdLst>
                <a:gd name="T0" fmla="*/ 55 w 78"/>
                <a:gd name="T1" fmla="*/ 3 h 41"/>
                <a:gd name="T2" fmla="*/ 17 w 78"/>
                <a:gd name="T3" fmla="*/ 16 h 41"/>
                <a:gd name="T4" fmla="*/ 0 w 78"/>
                <a:gd name="T5" fmla="*/ 41 h 41"/>
                <a:gd name="T6" fmla="*/ 31 w 78"/>
                <a:gd name="T7" fmla="*/ 25 h 41"/>
                <a:gd name="T8" fmla="*/ 78 w 78"/>
                <a:gd name="T9" fmla="*/ 19 h 41"/>
                <a:gd name="T10" fmla="*/ 78 w 78"/>
                <a:gd name="T11" fmla="*/ 3 h 41"/>
                <a:gd name="T12" fmla="*/ 75 w 78"/>
                <a:gd name="T13" fmla="*/ 2 h 41"/>
                <a:gd name="T14" fmla="*/ 65 w 78"/>
                <a:gd name="T15" fmla="*/ 0 h 41"/>
                <a:gd name="T16" fmla="*/ 57 w 78"/>
                <a:gd name="T17" fmla="*/ 0 h 41"/>
                <a:gd name="T18" fmla="*/ 55 w 78"/>
                <a:gd name="T1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41">
                  <a:moveTo>
                    <a:pt x="55" y="3"/>
                  </a:moveTo>
                  <a:lnTo>
                    <a:pt x="17" y="16"/>
                  </a:lnTo>
                  <a:lnTo>
                    <a:pt x="0" y="41"/>
                  </a:lnTo>
                  <a:lnTo>
                    <a:pt x="31" y="25"/>
                  </a:lnTo>
                  <a:lnTo>
                    <a:pt x="78" y="19"/>
                  </a:lnTo>
                  <a:lnTo>
                    <a:pt x="78" y="3"/>
                  </a:lnTo>
                  <a:lnTo>
                    <a:pt x="75" y="2"/>
                  </a:lnTo>
                  <a:lnTo>
                    <a:pt x="65" y="0"/>
                  </a:lnTo>
                  <a:lnTo>
                    <a:pt x="57" y="0"/>
                  </a:lnTo>
                  <a:lnTo>
                    <a:pt x="55" y="3"/>
                  </a:lnTo>
                  <a:close/>
                </a:path>
              </a:pathLst>
            </a:custGeom>
            <a:solidFill>
              <a:srgbClr val="D1A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auto">
            <a:xfrm>
              <a:off x="940" y="3092"/>
              <a:ext cx="97" cy="352"/>
            </a:xfrm>
            <a:custGeom>
              <a:avLst/>
              <a:gdLst>
                <a:gd name="T0" fmla="*/ 71 w 194"/>
                <a:gd name="T1" fmla="*/ 83 h 703"/>
                <a:gd name="T2" fmla="*/ 123 w 194"/>
                <a:gd name="T3" fmla="*/ 98 h 703"/>
                <a:gd name="T4" fmla="*/ 135 w 194"/>
                <a:gd name="T5" fmla="*/ 59 h 703"/>
                <a:gd name="T6" fmla="*/ 114 w 194"/>
                <a:gd name="T7" fmla="*/ 25 h 703"/>
                <a:gd name="T8" fmla="*/ 58 w 194"/>
                <a:gd name="T9" fmla="*/ 41 h 703"/>
                <a:gd name="T10" fmla="*/ 34 w 194"/>
                <a:gd name="T11" fmla="*/ 51 h 703"/>
                <a:gd name="T12" fmla="*/ 0 w 194"/>
                <a:gd name="T13" fmla="*/ 56 h 703"/>
                <a:gd name="T14" fmla="*/ 18 w 194"/>
                <a:gd name="T15" fmla="*/ 37 h 703"/>
                <a:gd name="T16" fmla="*/ 21 w 194"/>
                <a:gd name="T17" fmla="*/ 27 h 703"/>
                <a:gd name="T18" fmla="*/ 45 w 194"/>
                <a:gd name="T19" fmla="*/ 16 h 703"/>
                <a:gd name="T20" fmla="*/ 71 w 194"/>
                <a:gd name="T21" fmla="*/ 4 h 703"/>
                <a:gd name="T22" fmla="*/ 144 w 194"/>
                <a:gd name="T23" fmla="*/ 8 h 703"/>
                <a:gd name="T24" fmla="*/ 184 w 194"/>
                <a:gd name="T25" fmla="*/ 49 h 703"/>
                <a:gd name="T26" fmla="*/ 194 w 194"/>
                <a:gd name="T27" fmla="*/ 104 h 703"/>
                <a:gd name="T28" fmla="*/ 157 w 194"/>
                <a:gd name="T29" fmla="*/ 132 h 703"/>
                <a:gd name="T30" fmla="*/ 184 w 194"/>
                <a:gd name="T31" fmla="*/ 132 h 703"/>
                <a:gd name="T32" fmla="*/ 194 w 194"/>
                <a:gd name="T33" fmla="*/ 148 h 703"/>
                <a:gd name="T34" fmla="*/ 157 w 194"/>
                <a:gd name="T35" fmla="*/ 156 h 703"/>
                <a:gd name="T36" fmla="*/ 167 w 194"/>
                <a:gd name="T37" fmla="*/ 180 h 703"/>
                <a:gd name="T38" fmla="*/ 186 w 194"/>
                <a:gd name="T39" fmla="*/ 216 h 703"/>
                <a:gd name="T40" fmla="*/ 180 w 194"/>
                <a:gd name="T41" fmla="*/ 262 h 703"/>
                <a:gd name="T42" fmla="*/ 178 w 194"/>
                <a:gd name="T43" fmla="*/ 283 h 703"/>
                <a:gd name="T44" fmla="*/ 182 w 194"/>
                <a:gd name="T45" fmla="*/ 330 h 703"/>
                <a:gd name="T46" fmla="*/ 144 w 194"/>
                <a:gd name="T47" fmla="*/ 419 h 703"/>
                <a:gd name="T48" fmla="*/ 121 w 194"/>
                <a:gd name="T49" fmla="*/ 430 h 703"/>
                <a:gd name="T50" fmla="*/ 158 w 194"/>
                <a:gd name="T51" fmla="*/ 445 h 703"/>
                <a:gd name="T52" fmla="*/ 116 w 194"/>
                <a:gd name="T53" fmla="*/ 515 h 703"/>
                <a:gd name="T54" fmla="*/ 131 w 194"/>
                <a:gd name="T55" fmla="*/ 533 h 703"/>
                <a:gd name="T56" fmla="*/ 148 w 194"/>
                <a:gd name="T57" fmla="*/ 548 h 703"/>
                <a:gd name="T58" fmla="*/ 131 w 194"/>
                <a:gd name="T59" fmla="*/ 612 h 703"/>
                <a:gd name="T60" fmla="*/ 96 w 194"/>
                <a:gd name="T61" fmla="*/ 597 h 703"/>
                <a:gd name="T62" fmla="*/ 143 w 194"/>
                <a:gd name="T63" fmla="*/ 618 h 703"/>
                <a:gd name="T64" fmla="*/ 139 w 194"/>
                <a:gd name="T65" fmla="*/ 677 h 703"/>
                <a:gd name="T66" fmla="*/ 58 w 194"/>
                <a:gd name="T67" fmla="*/ 703 h 703"/>
                <a:gd name="T68" fmla="*/ 50 w 194"/>
                <a:gd name="T69" fmla="*/ 694 h 703"/>
                <a:gd name="T70" fmla="*/ 5 w 194"/>
                <a:gd name="T71" fmla="*/ 665 h 703"/>
                <a:gd name="T72" fmla="*/ 20 w 194"/>
                <a:gd name="T73" fmla="*/ 597 h 703"/>
                <a:gd name="T74" fmla="*/ 40 w 194"/>
                <a:gd name="T75" fmla="*/ 506 h 703"/>
                <a:gd name="T76" fmla="*/ 26 w 194"/>
                <a:gd name="T77" fmla="*/ 512 h 703"/>
                <a:gd name="T78" fmla="*/ 15 w 194"/>
                <a:gd name="T79" fmla="*/ 515 h 703"/>
                <a:gd name="T80" fmla="*/ 11 w 194"/>
                <a:gd name="T81" fmla="*/ 511 h 703"/>
                <a:gd name="T82" fmla="*/ 15 w 194"/>
                <a:gd name="T83" fmla="*/ 492 h 703"/>
                <a:gd name="T84" fmla="*/ 29 w 194"/>
                <a:gd name="T85" fmla="*/ 468 h 703"/>
                <a:gd name="T86" fmla="*/ 48 w 194"/>
                <a:gd name="T87" fmla="*/ 449 h 703"/>
                <a:gd name="T88" fmla="*/ 68 w 194"/>
                <a:gd name="T89" fmla="*/ 442 h 703"/>
                <a:gd name="T90" fmla="*/ 66 w 194"/>
                <a:gd name="T91" fmla="*/ 419 h 703"/>
                <a:gd name="T92" fmla="*/ 74 w 194"/>
                <a:gd name="T93" fmla="*/ 333 h 703"/>
                <a:gd name="T94" fmla="*/ 73 w 194"/>
                <a:gd name="T95" fmla="*/ 299 h 703"/>
                <a:gd name="T96" fmla="*/ 66 w 194"/>
                <a:gd name="T97" fmla="*/ 196 h 703"/>
                <a:gd name="T98" fmla="*/ 110 w 194"/>
                <a:gd name="T99" fmla="*/ 170 h 703"/>
                <a:gd name="T100" fmla="*/ 116 w 194"/>
                <a:gd name="T101" fmla="*/ 147 h 703"/>
                <a:gd name="T102" fmla="*/ 66 w 194"/>
                <a:gd name="T103" fmla="*/ 128 h 703"/>
                <a:gd name="T104" fmla="*/ 37 w 194"/>
                <a:gd name="T105" fmla="*/ 102 h 703"/>
                <a:gd name="T106" fmla="*/ 53 w 194"/>
                <a:gd name="T107" fmla="*/ 8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4" h="703">
                  <a:moveTo>
                    <a:pt x="56" y="83"/>
                  </a:moveTo>
                  <a:lnTo>
                    <a:pt x="71" y="83"/>
                  </a:lnTo>
                  <a:lnTo>
                    <a:pt x="85" y="98"/>
                  </a:lnTo>
                  <a:lnTo>
                    <a:pt x="123" y="98"/>
                  </a:lnTo>
                  <a:lnTo>
                    <a:pt x="144" y="82"/>
                  </a:lnTo>
                  <a:lnTo>
                    <a:pt x="135" y="59"/>
                  </a:lnTo>
                  <a:lnTo>
                    <a:pt x="129" y="35"/>
                  </a:lnTo>
                  <a:lnTo>
                    <a:pt x="114" y="25"/>
                  </a:lnTo>
                  <a:lnTo>
                    <a:pt x="85" y="25"/>
                  </a:lnTo>
                  <a:lnTo>
                    <a:pt x="58" y="41"/>
                  </a:lnTo>
                  <a:lnTo>
                    <a:pt x="48" y="51"/>
                  </a:lnTo>
                  <a:lnTo>
                    <a:pt x="34" y="51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3" y="41"/>
                  </a:lnTo>
                  <a:lnTo>
                    <a:pt x="18" y="37"/>
                  </a:lnTo>
                  <a:lnTo>
                    <a:pt x="34" y="37"/>
                  </a:lnTo>
                  <a:lnTo>
                    <a:pt x="21" y="27"/>
                  </a:lnTo>
                  <a:lnTo>
                    <a:pt x="32" y="16"/>
                  </a:lnTo>
                  <a:lnTo>
                    <a:pt x="45" y="16"/>
                  </a:lnTo>
                  <a:lnTo>
                    <a:pt x="64" y="19"/>
                  </a:lnTo>
                  <a:lnTo>
                    <a:pt x="71" y="4"/>
                  </a:lnTo>
                  <a:lnTo>
                    <a:pt x="121" y="0"/>
                  </a:lnTo>
                  <a:lnTo>
                    <a:pt x="144" y="8"/>
                  </a:lnTo>
                  <a:lnTo>
                    <a:pt x="164" y="25"/>
                  </a:lnTo>
                  <a:lnTo>
                    <a:pt x="184" y="49"/>
                  </a:lnTo>
                  <a:lnTo>
                    <a:pt x="194" y="82"/>
                  </a:lnTo>
                  <a:lnTo>
                    <a:pt x="194" y="104"/>
                  </a:lnTo>
                  <a:lnTo>
                    <a:pt x="184" y="121"/>
                  </a:lnTo>
                  <a:lnTo>
                    <a:pt x="157" y="132"/>
                  </a:lnTo>
                  <a:lnTo>
                    <a:pt x="167" y="132"/>
                  </a:lnTo>
                  <a:lnTo>
                    <a:pt x="184" y="132"/>
                  </a:lnTo>
                  <a:lnTo>
                    <a:pt x="194" y="129"/>
                  </a:lnTo>
                  <a:lnTo>
                    <a:pt x="194" y="148"/>
                  </a:lnTo>
                  <a:lnTo>
                    <a:pt x="184" y="166"/>
                  </a:lnTo>
                  <a:lnTo>
                    <a:pt x="157" y="156"/>
                  </a:lnTo>
                  <a:lnTo>
                    <a:pt x="157" y="172"/>
                  </a:lnTo>
                  <a:lnTo>
                    <a:pt x="167" y="180"/>
                  </a:lnTo>
                  <a:lnTo>
                    <a:pt x="186" y="180"/>
                  </a:lnTo>
                  <a:lnTo>
                    <a:pt x="186" y="216"/>
                  </a:lnTo>
                  <a:lnTo>
                    <a:pt x="186" y="234"/>
                  </a:lnTo>
                  <a:lnTo>
                    <a:pt x="180" y="262"/>
                  </a:lnTo>
                  <a:lnTo>
                    <a:pt x="164" y="272"/>
                  </a:lnTo>
                  <a:lnTo>
                    <a:pt x="178" y="283"/>
                  </a:lnTo>
                  <a:lnTo>
                    <a:pt x="182" y="303"/>
                  </a:lnTo>
                  <a:lnTo>
                    <a:pt x="182" y="330"/>
                  </a:lnTo>
                  <a:lnTo>
                    <a:pt x="172" y="379"/>
                  </a:lnTo>
                  <a:lnTo>
                    <a:pt x="144" y="419"/>
                  </a:lnTo>
                  <a:lnTo>
                    <a:pt x="121" y="398"/>
                  </a:lnTo>
                  <a:lnTo>
                    <a:pt x="121" y="430"/>
                  </a:lnTo>
                  <a:lnTo>
                    <a:pt x="139" y="445"/>
                  </a:lnTo>
                  <a:lnTo>
                    <a:pt x="158" y="445"/>
                  </a:lnTo>
                  <a:lnTo>
                    <a:pt x="158" y="466"/>
                  </a:lnTo>
                  <a:lnTo>
                    <a:pt x="116" y="515"/>
                  </a:lnTo>
                  <a:lnTo>
                    <a:pt x="93" y="548"/>
                  </a:lnTo>
                  <a:lnTo>
                    <a:pt x="131" y="533"/>
                  </a:lnTo>
                  <a:lnTo>
                    <a:pt x="136" y="504"/>
                  </a:lnTo>
                  <a:lnTo>
                    <a:pt x="148" y="548"/>
                  </a:lnTo>
                  <a:lnTo>
                    <a:pt x="136" y="582"/>
                  </a:lnTo>
                  <a:lnTo>
                    <a:pt x="131" y="612"/>
                  </a:lnTo>
                  <a:lnTo>
                    <a:pt x="106" y="613"/>
                  </a:lnTo>
                  <a:lnTo>
                    <a:pt x="96" y="597"/>
                  </a:lnTo>
                  <a:lnTo>
                    <a:pt x="96" y="633"/>
                  </a:lnTo>
                  <a:lnTo>
                    <a:pt x="143" y="618"/>
                  </a:lnTo>
                  <a:lnTo>
                    <a:pt x="143" y="654"/>
                  </a:lnTo>
                  <a:lnTo>
                    <a:pt x="139" y="677"/>
                  </a:lnTo>
                  <a:lnTo>
                    <a:pt x="106" y="700"/>
                  </a:lnTo>
                  <a:lnTo>
                    <a:pt x="58" y="703"/>
                  </a:lnTo>
                  <a:lnTo>
                    <a:pt x="55" y="662"/>
                  </a:lnTo>
                  <a:lnTo>
                    <a:pt x="50" y="694"/>
                  </a:lnTo>
                  <a:lnTo>
                    <a:pt x="17" y="697"/>
                  </a:lnTo>
                  <a:lnTo>
                    <a:pt x="5" y="665"/>
                  </a:lnTo>
                  <a:lnTo>
                    <a:pt x="5" y="644"/>
                  </a:lnTo>
                  <a:lnTo>
                    <a:pt x="20" y="597"/>
                  </a:lnTo>
                  <a:lnTo>
                    <a:pt x="23" y="538"/>
                  </a:lnTo>
                  <a:lnTo>
                    <a:pt x="40" y="506"/>
                  </a:lnTo>
                  <a:lnTo>
                    <a:pt x="40" y="480"/>
                  </a:lnTo>
                  <a:lnTo>
                    <a:pt x="26" y="512"/>
                  </a:lnTo>
                  <a:lnTo>
                    <a:pt x="20" y="515"/>
                  </a:lnTo>
                  <a:lnTo>
                    <a:pt x="15" y="515"/>
                  </a:lnTo>
                  <a:lnTo>
                    <a:pt x="12" y="514"/>
                  </a:lnTo>
                  <a:lnTo>
                    <a:pt x="11" y="511"/>
                  </a:lnTo>
                  <a:lnTo>
                    <a:pt x="12" y="503"/>
                  </a:lnTo>
                  <a:lnTo>
                    <a:pt x="15" y="492"/>
                  </a:lnTo>
                  <a:lnTo>
                    <a:pt x="21" y="480"/>
                  </a:lnTo>
                  <a:lnTo>
                    <a:pt x="29" y="468"/>
                  </a:lnTo>
                  <a:lnTo>
                    <a:pt x="38" y="458"/>
                  </a:lnTo>
                  <a:lnTo>
                    <a:pt x="48" y="449"/>
                  </a:lnTo>
                  <a:lnTo>
                    <a:pt x="58" y="443"/>
                  </a:lnTo>
                  <a:lnTo>
                    <a:pt x="68" y="442"/>
                  </a:lnTo>
                  <a:lnTo>
                    <a:pt x="80" y="407"/>
                  </a:lnTo>
                  <a:lnTo>
                    <a:pt x="66" y="419"/>
                  </a:lnTo>
                  <a:lnTo>
                    <a:pt x="55" y="374"/>
                  </a:lnTo>
                  <a:lnTo>
                    <a:pt x="74" y="333"/>
                  </a:lnTo>
                  <a:lnTo>
                    <a:pt x="101" y="295"/>
                  </a:lnTo>
                  <a:lnTo>
                    <a:pt x="73" y="299"/>
                  </a:lnTo>
                  <a:lnTo>
                    <a:pt x="66" y="269"/>
                  </a:lnTo>
                  <a:lnTo>
                    <a:pt x="66" y="196"/>
                  </a:lnTo>
                  <a:lnTo>
                    <a:pt x="78" y="172"/>
                  </a:lnTo>
                  <a:lnTo>
                    <a:pt x="110" y="170"/>
                  </a:lnTo>
                  <a:lnTo>
                    <a:pt x="135" y="136"/>
                  </a:lnTo>
                  <a:lnTo>
                    <a:pt x="116" y="147"/>
                  </a:lnTo>
                  <a:lnTo>
                    <a:pt x="91" y="152"/>
                  </a:lnTo>
                  <a:lnTo>
                    <a:pt x="66" y="128"/>
                  </a:lnTo>
                  <a:lnTo>
                    <a:pt x="34" y="105"/>
                  </a:lnTo>
                  <a:lnTo>
                    <a:pt x="37" y="102"/>
                  </a:lnTo>
                  <a:lnTo>
                    <a:pt x="45" y="94"/>
                  </a:lnTo>
                  <a:lnTo>
                    <a:pt x="53" y="87"/>
                  </a:lnTo>
                  <a:lnTo>
                    <a:pt x="56" y="83"/>
                  </a:lnTo>
                  <a:close/>
                </a:path>
              </a:pathLst>
            </a:custGeom>
            <a:solidFill>
              <a:srgbClr val="FF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>
              <a:off x="922" y="3142"/>
              <a:ext cx="18" cy="136"/>
            </a:xfrm>
            <a:custGeom>
              <a:avLst/>
              <a:gdLst>
                <a:gd name="T0" fmla="*/ 5 w 35"/>
                <a:gd name="T1" fmla="*/ 0 h 272"/>
                <a:gd name="T2" fmla="*/ 5 w 35"/>
                <a:gd name="T3" fmla="*/ 65 h 272"/>
                <a:gd name="T4" fmla="*/ 0 w 35"/>
                <a:gd name="T5" fmla="*/ 138 h 272"/>
                <a:gd name="T6" fmla="*/ 0 w 35"/>
                <a:gd name="T7" fmla="*/ 226 h 272"/>
                <a:gd name="T8" fmla="*/ 8 w 35"/>
                <a:gd name="T9" fmla="*/ 272 h 272"/>
                <a:gd name="T10" fmla="*/ 35 w 35"/>
                <a:gd name="T11" fmla="*/ 261 h 272"/>
                <a:gd name="T12" fmla="*/ 28 w 35"/>
                <a:gd name="T13" fmla="*/ 217 h 272"/>
                <a:gd name="T14" fmla="*/ 31 w 35"/>
                <a:gd name="T15" fmla="*/ 48 h 272"/>
                <a:gd name="T16" fmla="*/ 23 w 35"/>
                <a:gd name="T17" fmla="*/ 109 h 272"/>
                <a:gd name="T18" fmla="*/ 11 w 35"/>
                <a:gd name="T19" fmla="*/ 162 h 272"/>
                <a:gd name="T20" fmla="*/ 11 w 35"/>
                <a:gd name="T21" fmla="*/ 91 h 272"/>
                <a:gd name="T22" fmla="*/ 31 w 35"/>
                <a:gd name="T23" fmla="*/ 15 h 272"/>
                <a:gd name="T24" fmla="*/ 5 w 35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272">
                  <a:moveTo>
                    <a:pt x="5" y="0"/>
                  </a:moveTo>
                  <a:lnTo>
                    <a:pt x="5" y="65"/>
                  </a:lnTo>
                  <a:lnTo>
                    <a:pt x="0" y="138"/>
                  </a:lnTo>
                  <a:lnTo>
                    <a:pt x="0" y="226"/>
                  </a:lnTo>
                  <a:lnTo>
                    <a:pt x="8" y="272"/>
                  </a:lnTo>
                  <a:lnTo>
                    <a:pt x="35" y="261"/>
                  </a:lnTo>
                  <a:lnTo>
                    <a:pt x="28" y="217"/>
                  </a:lnTo>
                  <a:lnTo>
                    <a:pt x="31" y="48"/>
                  </a:lnTo>
                  <a:lnTo>
                    <a:pt x="23" y="109"/>
                  </a:lnTo>
                  <a:lnTo>
                    <a:pt x="11" y="162"/>
                  </a:lnTo>
                  <a:lnTo>
                    <a:pt x="11" y="91"/>
                  </a:lnTo>
                  <a:lnTo>
                    <a:pt x="31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988" y="3193"/>
              <a:ext cx="37" cy="98"/>
            </a:xfrm>
            <a:custGeom>
              <a:avLst/>
              <a:gdLst>
                <a:gd name="T0" fmla="*/ 33 w 75"/>
                <a:gd name="T1" fmla="*/ 99 h 196"/>
                <a:gd name="T2" fmla="*/ 14 w 75"/>
                <a:gd name="T3" fmla="*/ 152 h 196"/>
                <a:gd name="T4" fmla="*/ 25 w 75"/>
                <a:gd name="T5" fmla="*/ 188 h 196"/>
                <a:gd name="T6" fmla="*/ 45 w 75"/>
                <a:gd name="T7" fmla="*/ 196 h 196"/>
                <a:gd name="T8" fmla="*/ 56 w 75"/>
                <a:gd name="T9" fmla="*/ 156 h 196"/>
                <a:gd name="T10" fmla="*/ 51 w 75"/>
                <a:gd name="T11" fmla="*/ 137 h 196"/>
                <a:gd name="T12" fmla="*/ 51 w 75"/>
                <a:gd name="T13" fmla="*/ 82 h 196"/>
                <a:gd name="T14" fmla="*/ 75 w 75"/>
                <a:gd name="T15" fmla="*/ 38 h 196"/>
                <a:gd name="T16" fmla="*/ 71 w 75"/>
                <a:gd name="T17" fmla="*/ 0 h 196"/>
                <a:gd name="T18" fmla="*/ 54 w 75"/>
                <a:gd name="T19" fmla="*/ 21 h 196"/>
                <a:gd name="T20" fmla="*/ 54 w 75"/>
                <a:gd name="T21" fmla="*/ 53 h 196"/>
                <a:gd name="T22" fmla="*/ 31 w 75"/>
                <a:gd name="T23" fmla="*/ 65 h 196"/>
                <a:gd name="T24" fmla="*/ 16 w 75"/>
                <a:gd name="T25" fmla="*/ 55 h 196"/>
                <a:gd name="T26" fmla="*/ 16 w 75"/>
                <a:gd name="T27" fmla="*/ 8 h 196"/>
                <a:gd name="T28" fmla="*/ 0 w 75"/>
                <a:gd name="T29" fmla="*/ 28 h 196"/>
                <a:gd name="T30" fmla="*/ 8 w 75"/>
                <a:gd name="T31" fmla="*/ 75 h 196"/>
                <a:gd name="T32" fmla="*/ 33 w 75"/>
                <a:gd name="T33" fmla="*/ 9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" h="196">
                  <a:moveTo>
                    <a:pt x="33" y="99"/>
                  </a:moveTo>
                  <a:lnTo>
                    <a:pt x="14" y="152"/>
                  </a:lnTo>
                  <a:lnTo>
                    <a:pt x="25" y="188"/>
                  </a:lnTo>
                  <a:lnTo>
                    <a:pt x="45" y="196"/>
                  </a:lnTo>
                  <a:lnTo>
                    <a:pt x="56" y="156"/>
                  </a:lnTo>
                  <a:lnTo>
                    <a:pt x="51" y="137"/>
                  </a:lnTo>
                  <a:lnTo>
                    <a:pt x="51" y="82"/>
                  </a:lnTo>
                  <a:lnTo>
                    <a:pt x="75" y="38"/>
                  </a:lnTo>
                  <a:lnTo>
                    <a:pt x="71" y="0"/>
                  </a:lnTo>
                  <a:lnTo>
                    <a:pt x="54" y="21"/>
                  </a:lnTo>
                  <a:lnTo>
                    <a:pt x="54" y="53"/>
                  </a:lnTo>
                  <a:lnTo>
                    <a:pt x="31" y="65"/>
                  </a:lnTo>
                  <a:lnTo>
                    <a:pt x="16" y="55"/>
                  </a:lnTo>
                  <a:lnTo>
                    <a:pt x="16" y="8"/>
                  </a:lnTo>
                  <a:lnTo>
                    <a:pt x="0" y="28"/>
                  </a:lnTo>
                  <a:lnTo>
                    <a:pt x="8" y="75"/>
                  </a:lnTo>
                  <a:lnTo>
                    <a:pt x="33" y="99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968" y="3253"/>
              <a:ext cx="17" cy="34"/>
            </a:xfrm>
            <a:custGeom>
              <a:avLst/>
              <a:gdLst>
                <a:gd name="T0" fmla="*/ 23 w 32"/>
                <a:gd name="T1" fmla="*/ 0 h 68"/>
                <a:gd name="T2" fmla="*/ 0 w 32"/>
                <a:gd name="T3" fmla="*/ 41 h 68"/>
                <a:gd name="T4" fmla="*/ 0 w 32"/>
                <a:gd name="T5" fmla="*/ 68 h 68"/>
                <a:gd name="T6" fmla="*/ 21 w 32"/>
                <a:gd name="T7" fmla="*/ 68 h 68"/>
                <a:gd name="T8" fmla="*/ 32 w 32"/>
                <a:gd name="T9" fmla="*/ 41 h 68"/>
                <a:gd name="T10" fmla="*/ 23 w 32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68">
                  <a:moveTo>
                    <a:pt x="23" y="0"/>
                  </a:moveTo>
                  <a:lnTo>
                    <a:pt x="0" y="41"/>
                  </a:lnTo>
                  <a:lnTo>
                    <a:pt x="0" y="68"/>
                  </a:lnTo>
                  <a:lnTo>
                    <a:pt x="21" y="68"/>
                  </a:lnTo>
                  <a:lnTo>
                    <a:pt x="32" y="4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973" y="3171"/>
              <a:ext cx="12" cy="55"/>
            </a:xfrm>
            <a:custGeom>
              <a:avLst/>
              <a:gdLst>
                <a:gd name="T0" fmla="*/ 8 w 23"/>
                <a:gd name="T1" fmla="*/ 0 h 111"/>
                <a:gd name="T2" fmla="*/ 0 w 23"/>
                <a:gd name="T3" fmla="*/ 50 h 111"/>
                <a:gd name="T4" fmla="*/ 0 w 23"/>
                <a:gd name="T5" fmla="*/ 111 h 111"/>
                <a:gd name="T6" fmla="*/ 14 w 23"/>
                <a:gd name="T7" fmla="*/ 103 h 111"/>
                <a:gd name="T8" fmla="*/ 20 w 23"/>
                <a:gd name="T9" fmla="*/ 56 h 111"/>
                <a:gd name="T10" fmla="*/ 23 w 23"/>
                <a:gd name="T11" fmla="*/ 8 h 111"/>
                <a:gd name="T12" fmla="*/ 8 w 23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11">
                  <a:moveTo>
                    <a:pt x="8" y="0"/>
                  </a:moveTo>
                  <a:lnTo>
                    <a:pt x="0" y="50"/>
                  </a:lnTo>
                  <a:lnTo>
                    <a:pt x="0" y="111"/>
                  </a:lnTo>
                  <a:lnTo>
                    <a:pt x="14" y="103"/>
                  </a:lnTo>
                  <a:lnTo>
                    <a:pt x="20" y="56"/>
                  </a:lnTo>
                  <a:lnTo>
                    <a:pt x="2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947" y="3293"/>
              <a:ext cx="63" cy="145"/>
            </a:xfrm>
            <a:custGeom>
              <a:avLst/>
              <a:gdLst>
                <a:gd name="T0" fmla="*/ 59 w 127"/>
                <a:gd name="T1" fmla="*/ 16 h 291"/>
                <a:gd name="T2" fmla="*/ 37 w 127"/>
                <a:gd name="T3" fmla="*/ 59 h 291"/>
                <a:gd name="T4" fmla="*/ 36 w 127"/>
                <a:gd name="T5" fmla="*/ 88 h 291"/>
                <a:gd name="T6" fmla="*/ 52 w 127"/>
                <a:gd name="T7" fmla="*/ 99 h 291"/>
                <a:gd name="T8" fmla="*/ 69 w 127"/>
                <a:gd name="T9" fmla="*/ 44 h 291"/>
                <a:gd name="T10" fmla="*/ 75 w 127"/>
                <a:gd name="T11" fmla="*/ 97 h 291"/>
                <a:gd name="T12" fmla="*/ 9 w 127"/>
                <a:gd name="T13" fmla="*/ 147 h 291"/>
                <a:gd name="T14" fmla="*/ 9 w 127"/>
                <a:gd name="T15" fmla="*/ 202 h 291"/>
                <a:gd name="T16" fmla="*/ 0 w 127"/>
                <a:gd name="T17" fmla="*/ 238 h 291"/>
                <a:gd name="T18" fmla="*/ 0 w 127"/>
                <a:gd name="T19" fmla="*/ 285 h 291"/>
                <a:gd name="T20" fmla="*/ 18 w 127"/>
                <a:gd name="T21" fmla="*/ 291 h 291"/>
                <a:gd name="T22" fmla="*/ 29 w 127"/>
                <a:gd name="T23" fmla="*/ 249 h 291"/>
                <a:gd name="T24" fmla="*/ 29 w 127"/>
                <a:gd name="T25" fmla="*/ 163 h 291"/>
                <a:gd name="T26" fmla="*/ 46 w 127"/>
                <a:gd name="T27" fmla="*/ 205 h 291"/>
                <a:gd name="T28" fmla="*/ 50 w 127"/>
                <a:gd name="T29" fmla="*/ 240 h 291"/>
                <a:gd name="T30" fmla="*/ 67 w 127"/>
                <a:gd name="T31" fmla="*/ 270 h 291"/>
                <a:gd name="T32" fmla="*/ 79 w 127"/>
                <a:gd name="T33" fmla="*/ 249 h 291"/>
                <a:gd name="T34" fmla="*/ 76 w 127"/>
                <a:gd name="T35" fmla="*/ 217 h 291"/>
                <a:gd name="T36" fmla="*/ 50 w 127"/>
                <a:gd name="T37" fmla="*/ 143 h 291"/>
                <a:gd name="T38" fmla="*/ 76 w 127"/>
                <a:gd name="T39" fmla="*/ 129 h 291"/>
                <a:gd name="T40" fmla="*/ 127 w 127"/>
                <a:gd name="T41" fmla="*/ 99 h 291"/>
                <a:gd name="T42" fmla="*/ 127 w 127"/>
                <a:gd name="T43" fmla="*/ 53 h 291"/>
                <a:gd name="T44" fmla="*/ 104 w 127"/>
                <a:gd name="T45" fmla="*/ 88 h 291"/>
                <a:gd name="T46" fmla="*/ 56 w 127"/>
                <a:gd name="T47" fmla="*/ 109 h 291"/>
                <a:gd name="T48" fmla="*/ 92 w 127"/>
                <a:gd name="T49" fmla="*/ 65 h 291"/>
                <a:gd name="T50" fmla="*/ 92 w 127"/>
                <a:gd name="T51" fmla="*/ 0 h 291"/>
                <a:gd name="T52" fmla="*/ 59 w 127"/>
                <a:gd name="T53" fmla="*/ 16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" h="291">
                  <a:moveTo>
                    <a:pt x="59" y="16"/>
                  </a:moveTo>
                  <a:lnTo>
                    <a:pt x="37" y="59"/>
                  </a:lnTo>
                  <a:lnTo>
                    <a:pt x="36" y="88"/>
                  </a:lnTo>
                  <a:lnTo>
                    <a:pt x="52" y="99"/>
                  </a:lnTo>
                  <a:lnTo>
                    <a:pt x="69" y="44"/>
                  </a:lnTo>
                  <a:lnTo>
                    <a:pt x="75" y="97"/>
                  </a:lnTo>
                  <a:lnTo>
                    <a:pt x="9" y="147"/>
                  </a:lnTo>
                  <a:lnTo>
                    <a:pt x="9" y="202"/>
                  </a:lnTo>
                  <a:lnTo>
                    <a:pt x="0" y="238"/>
                  </a:lnTo>
                  <a:lnTo>
                    <a:pt x="0" y="285"/>
                  </a:lnTo>
                  <a:lnTo>
                    <a:pt x="18" y="291"/>
                  </a:lnTo>
                  <a:lnTo>
                    <a:pt x="29" y="249"/>
                  </a:lnTo>
                  <a:lnTo>
                    <a:pt x="29" y="163"/>
                  </a:lnTo>
                  <a:lnTo>
                    <a:pt x="46" y="205"/>
                  </a:lnTo>
                  <a:lnTo>
                    <a:pt x="50" y="240"/>
                  </a:lnTo>
                  <a:lnTo>
                    <a:pt x="67" y="270"/>
                  </a:lnTo>
                  <a:lnTo>
                    <a:pt x="79" y="249"/>
                  </a:lnTo>
                  <a:lnTo>
                    <a:pt x="76" y="217"/>
                  </a:lnTo>
                  <a:lnTo>
                    <a:pt x="50" y="143"/>
                  </a:lnTo>
                  <a:lnTo>
                    <a:pt x="76" y="129"/>
                  </a:lnTo>
                  <a:lnTo>
                    <a:pt x="127" y="99"/>
                  </a:lnTo>
                  <a:lnTo>
                    <a:pt x="127" y="53"/>
                  </a:lnTo>
                  <a:lnTo>
                    <a:pt x="104" y="88"/>
                  </a:lnTo>
                  <a:lnTo>
                    <a:pt x="56" y="109"/>
                  </a:lnTo>
                  <a:lnTo>
                    <a:pt x="92" y="65"/>
                  </a:lnTo>
                  <a:lnTo>
                    <a:pt x="92" y="0"/>
                  </a:lnTo>
                  <a:lnTo>
                    <a:pt x="59" y="16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952" y="3093"/>
              <a:ext cx="75" cy="63"/>
            </a:xfrm>
            <a:custGeom>
              <a:avLst/>
              <a:gdLst>
                <a:gd name="T0" fmla="*/ 75 w 150"/>
                <a:gd name="T1" fmla="*/ 0 h 125"/>
                <a:gd name="T2" fmla="*/ 32 w 150"/>
                <a:gd name="T3" fmla="*/ 9 h 125"/>
                <a:gd name="T4" fmla="*/ 0 w 150"/>
                <a:gd name="T5" fmla="*/ 43 h 125"/>
                <a:gd name="T6" fmla="*/ 55 w 150"/>
                <a:gd name="T7" fmla="*/ 20 h 125"/>
                <a:gd name="T8" fmla="*/ 118 w 150"/>
                <a:gd name="T9" fmla="*/ 23 h 125"/>
                <a:gd name="T10" fmla="*/ 129 w 150"/>
                <a:gd name="T11" fmla="*/ 55 h 125"/>
                <a:gd name="T12" fmla="*/ 141 w 150"/>
                <a:gd name="T13" fmla="*/ 70 h 125"/>
                <a:gd name="T14" fmla="*/ 116 w 150"/>
                <a:gd name="T15" fmla="*/ 102 h 125"/>
                <a:gd name="T16" fmla="*/ 83 w 150"/>
                <a:gd name="T17" fmla="*/ 102 h 125"/>
                <a:gd name="T18" fmla="*/ 51 w 150"/>
                <a:gd name="T19" fmla="*/ 102 h 125"/>
                <a:gd name="T20" fmla="*/ 51 w 150"/>
                <a:gd name="T21" fmla="*/ 125 h 125"/>
                <a:gd name="T22" fmla="*/ 73 w 150"/>
                <a:gd name="T23" fmla="*/ 125 h 125"/>
                <a:gd name="T24" fmla="*/ 89 w 150"/>
                <a:gd name="T25" fmla="*/ 123 h 125"/>
                <a:gd name="T26" fmla="*/ 150 w 150"/>
                <a:gd name="T27" fmla="*/ 102 h 125"/>
                <a:gd name="T28" fmla="*/ 150 w 150"/>
                <a:gd name="T29" fmla="*/ 47 h 125"/>
                <a:gd name="T30" fmla="*/ 116 w 150"/>
                <a:gd name="T31" fmla="*/ 15 h 125"/>
                <a:gd name="T32" fmla="*/ 75 w 150"/>
                <a:gd name="T3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25">
                  <a:moveTo>
                    <a:pt x="75" y="0"/>
                  </a:moveTo>
                  <a:lnTo>
                    <a:pt x="32" y="9"/>
                  </a:lnTo>
                  <a:lnTo>
                    <a:pt x="0" y="43"/>
                  </a:lnTo>
                  <a:lnTo>
                    <a:pt x="55" y="20"/>
                  </a:lnTo>
                  <a:lnTo>
                    <a:pt x="118" y="23"/>
                  </a:lnTo>
                  <a:lnTo>
                    <a:pt x="129" y="55"/>
                  </a:lnTo>
                  <a:lnTo>
                    <a:pt x="141" y="70"/>
                  </a:lnTo>
                  <a:lnTo>
                    <a:pt x="116" y="102"/>
                  </a:lnTo>
                  <a:lnTo>
                    <a:pt x="83" y="102"/>
                  </a:lnTo>
                  <a:lnTo>
                    <a:pt x="51" y="102"/>
                  </a:lnTo>
                  <a:lnTo>
                    <a:pt x="51" y="125"/>
                  </a:lnTo>
                  <a:lnTo>
                    <a:pt x="73" y="125"/>
                  </a:lnTo>
                  <a:lnTo>
                    <a:pt x="89" y="123"/>
                  </a:lnTo>
                  <a:lnTo>
                    <a:pt x="150" y="102"/>
                  </a:lnTo>
                  <a:lnTo>
                    <a:pt x="150" y="47"/>
                  </a:lnTo>
                  <a:lnTo>
                    <a:pt x="116" y="15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990" y="3047"/>
              <a:ext cx="488" cy="478"/>
            </a:xfrm>
            <a:custGeom>
              <a:avLst/>
              <a:gdLst>
                <a:gd name="T0" fmla="*/ 219 w 976"/>
                <a:gd name="T1" fmla="*/ 150 h 958"/>
                <a:gd name="T2" fmla="*/ 351 w 976"/>
                <a:gd name="T3" fmla="*/ 93 h 958"/>
                <a:gd name="T4" fmla="*/ 381 w 976"/>
                <a:gd name="T5" fmla="*/ 66 h 958"/>
                <a:gd name="T6" fmla="*/ 408 w 976"/>
                <a:gd name="T7" fmla="*/ 49 h 958"/>
                <a:gd name="T8" fmla="*/ 438 w 976"/>
                <a:gd name="T9" fmla="*/ 40 h 958"/>
                <a:gd name="T10" fmla="*/ 479 w 976"/>
                <a:gd name="T11" fmla="*/ 31 h 958"/>
                <a:gd name="T12" fmla="*/ 575 w 976"/>
                <a:gd name="T13" fmla="*/ 0 h 958"/>
                <a:gd name="T14" fmla="*/ 612 w 976"/>
                <a:gd name="T15" fmla="*/ 19 h 958"/>
                <a:gd name="T16" fmla="*/ 534 w 976"/>
                <a:gd name="T17" fmla="*/ 63 h 958"/>
                <a:gd name="T18" fmla="*/ 479 w 976"/>
                <a:gd name="T19" fmla="*/ 181 h 958"/>
                <a:gd name="T20" fmla="*/ 350 w 976"/>
                <a:gd name="T21" fmla="*/ 238 h 958"/>
                <a:gd name="T22" fmla="*/ 225 w 976"/>
                <a:gd name="T23" fmla="*/ 313 h 958"/>
                <a:gd name="T24" fmla="*/ 207 w 976"/>
                <a:gd name="T25" fmla="*/ 381 h 958"/>
                <a:gd name="T26" fmla="*/ 448 w 976"/>
                <a:gd name="T27" fmla="*/ 238 h 958"/>
                <a:gd name="T28" fmla="*/ 741 w 976"/>
                <a:gd name="T29" fmla="*/ 144 h 958"/>
                <a:gd name="T30" fmla="*/ 822 w 976"/>
                <a:gd name="T31" fmla="*/ 287 h 958"/>
                <a:gd name="T32" fmla="*/ 636 w 976"/>
                <a:gd name="T33" fmla="*/ 318 h 958"/>
                <a:gd name="T34" fmla="*/ 479 w 976"/>
                <a:gd name="T35" fmla="*/ 412 h 958"/>
                <a:gd name="T36" fmla="*/ 380 w 976"/>
                <a:gd name="T37" fmla="*/ 455 h 958"/>
                <a:gd name="T38" fmla="*/ 225 w 976"/>
                <a:gd name="T39" fmla="*/ 481 h 958"/>
                <a:gd name="T40" fmla="*/ 350 w 976"/>
                <a:gd name="T41" fmla="*/ 487 h 958"/>
                <a:gd name="T42" fmla="*/ 581 w 976"/>
                <a:gd name="T43" fmla="*/ 375 h 958"/>
                <a:gd name="T44" fmla="*/ 767 w 976"/>
                <a:gd name="T45" fmla="*/ 313 h 958"/>
                <a:gd name="T46" fmla="*/ 976 w 976"/>
                <a:gd name="T47" fmla="*/ 416 h 958"/>
                <a:gd name="T48" fmla="*/ 908 w 976"/>
                <a:gd name="T49" fmla="*/ 565 h 958"/>
                <a:gd name="T50" fmla="*/ 885 w 976"/>
                <a:gd name="T51" fmla="*/ 649 h 958"/>
                <a:gd name="T52" fmla="*/ 814 w 976"/>
                <a:gd name="T53" fmla="*/ 687 h 958"/>
                <a:gd name="T54" fmla="*/ 798 w 976"/>
                <a:gd name="T55" fmla="*/ 742 h 958"/>
                <a:gd name="T56" fmla="*/ 761 w 976"/>
                <a:gd name="T57" fmla="*/ 791 h 958"/>
                <a:gd name="T58" fmla="*/ 723 w 976"/>
                <a:gd name="T59" fmla="*/ 822 h 958"/>
                <a:gd name="T60" fmla="*/ 680 w 976"/>
                <a:gd name="T61" fmla="*/ 839 h 958"/>
                <a:gd name="T62" fmla="*/ 631 w 976"/>
                <a:gd name="T63" fmla="*/ 849 h 958"/>
                <a:gd name="T64" fmla="*/ 572 w 976"/>
                <a:gd name="T65" fmla="*/ 856 h 958"/>
                <a:gd name="T66" fmla="*/ 454 w 976"/>
                <a:gd name="T67" fmla="*/ 946 h 958"/>
                <a:gd name="T68" fmla="*/ 374 w 976"/>
                <a:gd name="T69" fmla="*/ 954 h 958"/>
                <a:gd name="T70" fmla="*/ 306 w 976"/>
                <a:gd name="T71" fmla="*/ 958 h 958"/>
                <a:gd name="T72" fmla="*/ 244 w 976"/>
                <a:gd name="T73" fmla="*/ 954 h 958"/>
                <a:gd name="T74" fmla="*/ 181 w 976"/>
                <a:gd name="T75" fmla="*/ 938 h 958"/>
                <a:gd name="T76" fmla="*/ 115 w 976"/>
                <a:gd name="T77" fmla="*/ 906 h 958"/>
                <a:gd name="T78" fmla="*/ 47 w 976"/>
                <a:gd name="T79" fmla="*/ 860 h 958"/>
                <a:gd name="T80" fmla="*/ 5 w 976"/>
                <a:gd name="T81" fmla="*/ 849 h 958"/>
                <a:gd name="T82" fmla="*/ 4 w 976"/>
                <a:gd name="T83" fmla="*/ 835 h 958"/>
                <a:gd name="T84" fmla="*/ 65 w 976"/>
                <a:gd name="T85" fmla="*/ 742 h 958"/>
                <a:gd name="T86" fmla="*/ 127 w 976"/>
                <a:gd name="T87" fmla="*/ 567 h 958"/>
                <a:gd name="T88" fmla="*/ 115 w 976"/>
                <a:gd name="T89" fmla="*/ 367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76" h="958">
                  <a:moveTo>
                    <a:pt x="90" y="269"/>
                  </a:moveTo>
                  <a:lnTo>
                    <a:pt x="177" y="169"/>
                  </a:lnTo>
                  <a:lnTo>
                    <a:pt x="219" y="150"/>
                  </a:lnTo>
                  <a:lnTo>
                    <a:pt x="324" y="119"/>
                  </a:lnTo>
                  <a:lnTo>
                    <a:pt x="338" y="105"/>
                  </a:lnTo>
                  <a:lnTo>
                    <a:pt x="351" y="93"/>
                  </a:lnTo>
                  <a:lnTo>
                    <a:pt x="361" y="82"/>
                  </a:lnTo>
                  <a:lnTo>
                    <a:pt x="371" y="73"/>
                  </a:lnTo>
                  <a:lnTo>
                    <a:pt x="381" y="66"/>
                  </a:lnTo>
                  <a:lnTo>
                    <a:pt x="390" y="59"/>
                  </a:lnTo>
                  <a:lnTo>
                    <a:pt x="399" y="53"/>
                  </a:lnTo>
                  <a:lnTo>
                    <a:pt x="408" y="49"/>
                  </a:lnTo>
                  <a:lnTo>
                    <a:pt x="418" y="45"/>
                  </a:lnTo>
                  <a:lnTo>
                    <a:pt x="428" y="42"/>
                  </a:lnTo>
                  <a:lnTo>
                    <a:pt x="438" y="40"/>
                  </a:lnTo>
                  <a:lnTo>
                    <a:pt x="451" y="36"/>
                  </a:lnTo>
                  <a:lnTo>
                    <a:pt x="464" y="34"/>
                  </a:lnTo>
                  <a:lnTo>
                    <a:pt x="479" y="31"/>
                  </a:lnTo>
                  <a:lnTo>
                    <a:pt x="496" y="29"/>
                  </a:lnTo>
                  <a:lnTo>
                    <a:pt x="516" y="26"/>
                  </a:lnTo>
                  <a:lnTo>
                    <a:pt x="575" y="0"/>
                  </a:lnTo>
                  <a:lnTo>
                    <a:pt x="655" y="7"/>
                  </a:lnTo>
                  <a:lnTo>
                    <a:pt x="730" y="13"/>
                  </a:lnTo>
                  <a:lnTo>
                    <a:pt x="612" y="19"/>
                  </a:lnTo>
                  <a:lnTo>
                    <a:pt x="612" y="57"/>
                  </a:lnTo>
                  <a:lnTo>
                    <a:pt x="575" y="63"/>
                  </a:lnTo>
                  <a:lnTo>
                    <a:pt x="534" y="63"/>
                  </a:lnTo>
                  <a:lnTo>
                    <a:pt x="541" y="113"/>
                  </a:lnTo>
                  <a:lnTo>
                    <a:pt x="479" y="137"/>
                  </a:lnTo>
                  <a:lnTo>
                    <a:pt x="479" y="181"/>
                  </a:lnTo>
                  <a:lnTo>
                    <a:pt x="411" y="194"/>
                  </a:lnTo>
                  <a:lnTo>
                    <a:pt x="361" y="200"/>
                  </a:lnTo>
                  <a:lnTo>
                    <a:pt x="350" y="238"/>
                  </a:lnTo>
                  <a:lnTo>
                    <a:pt x="306" y="269"/>
                  </a:lnTo>
                  <a:lnTo>
                    <a:pt x="238" y="269"/>
                  </a:lnTo>
                  <a:lnTo>
                    <a:pt x="225" y="313"/>
                  </a:lnTo>
                  <a:lnTo>
                    <a:pt x="189" y="349"/>
                  </a:lnTo>
                  <a:lnTo>
                    <a:pt x="139" y="367"/>
                  </a:lnTo>
                  <a:lnTo>
                    <a:pt x="207" y="381"/>
                  </a:lnTo>
                  <a:lnTo>
                    <a:pt x="269" y="318"/>
                  </a:lnTo>
                  <a:lnTo>
                    <a:pt x="392" y="287"/>
                  </a:lnTo>
                  <a:lnTo>
                    <a:pt x="448" y="238"/>
                  </a:lnTo>
                  <a:lnTo>
                    <a:pt x="563" y="150"/>
                  </a:lnTo>
                  <a:lnTo>
                    <a:pt x="625" y="163"/>
                  </a:lnTo>
                  <a:lnTo>
                    <a:pt x="741" y="144"/>
                  </a:lnTo>
                  <a:lnTo>
                    <a:pt x="816" y="200"/>
                  </a:lnTo>
                  <a:lnTo>
                    <a:pt x="890" y="287"/>
                  </a:lnTo>
                  <a:lnTo>
                    <a:pt x="822" y="287"/>
                  </a:lnTo>
                  <a:lnTo>
                    <a:pt x="711" y="269"/>
                  </a:lnTo>
                  <a:lnTo>
                    <a:pt x="662" y="281"/>
                  </a:lnTo>
                  <a:lnTo>
                    <a:pt x="636" y="318"/>
                  </a:lnTo>
                  <a:lnTo>
                    <a:pt x="534" y="337"/>
                  </a:lnTo>
                  <a:lnTo>
                    <a:pt x="484" y="367"/>
                  </a:lnTo>
                  <a:lnTo>
                    <a:pt x="479" y="412"/>
                  </a:lnTo>
                  <a:lnTo>
                    <a:pt x="416" y="399"/>
                  </a:lnTo>
                  <a:lnTo>
                    <a:pt x="386" y="412"/>
                  </a:lnTo>
                  <a:lnTo>
                    <a:pt x="380" y="455"/>
                  </a:lnTo>
                  <a:lnTo>
                    <a:pt x="312" y="443"/>
                  </a:lnTo>
                  <a:lnTo>
                    <a:pt x="275" y="455"/>
                  </a:lnTo>
                  <a:lnTo>
                    <a:pt x="225" y="481"/>
                  </a:lnTo>
                  <a:lnTo>
                    <a:pt x="214" y="536"/>
                  </a:lnTo>
                  <a:lnTo>
                    <a:pt x="269" y="487"/>
                  </a:lnTo>
                  <a:lnTo>
                    <a:pt x="350" y="487"/>
                  </a:lnTo>
                  <a:lnTo>
                    <a:pt x="454" y="437"/>
                  </a:lnTo>
                  <a:lnTo>
                    <a:pt x="541" y="437"/>
                  </a:lnTo>
                  <a:lnTo>
                    <a:pt x="581" y="375"/>
                  </a:lnTo>
                  <a:lnTo>
                    <a:pt x="673" y="337"/>
                  </a:lnTo>
                  <a:lnTo>
                    <a:pt x="730" y="306"/>
                  </a:lnTo>
                  <a:lnTo>
                    <a:pt x="767" y="313"/>
                  </a:lnTo>
                  <a:lnTo>
                    <a:pt x="903" y="318"/>
                  </a:lnTo>
                  <a:lnTo>
                    <a:pt x="976" y="362"/>
                  </a:lnTo>
                  <a:lnTo>
                    <a:pt x="976" y="416"/>
                  </a:lnTo>
                  <a:lnTo>
                    <a:pt x="927" y="450"/>
                  </a:lnTo>
                  <a:lnTo>
                    <a:pt x="914" y="523"/>
                  </a:lnTo>
                  <a:lnTo>
                    <a:pt x="908" y="565"/>
                  </a:lnTo>
                  <a:lnTo>
                    <a:pt x="903" y="598"/>
                  </a:lnTo>
                  <a:lnTo>
                    <a:pt x="896" y="626"/>
                  </a:lnTo>
                  <a:lnTo>
                    <a:pt x="885" y="649"/>
                  </a:lnTo>
                  <a:lnTo>
                    <a:pt x="869" y="665"/>
                  </a:lnTo>
                  <a:lnTo>
                    <a:pt x="846" y="678"/>
                  </a:lnTo>
                  <a:lnTo>
                    <a:pt x="814" y="687"/>
                  </a:lnTo>
                  <a:lnTo>
                    <a:pt x="772" y="692"/>
                  </a:lnTo>
                  <a:lnTo>
                    <a:pt x="835" y="717"/>
                  </a:lnTo>
                  <a:lnTo>
                    <a:pt x="798" y="742"/>
                  </a:lnTo>
                  <a:lnTo>
                    <a:pt x="785" y="761"/>
                  </a:lnTo>
                  <a:lnTo>
                    <a:pt x="774" y="777"/>
                  </a:lnTo>
                  <a:lnTo>
                    <a:pt x="761" y="791"/>
                  </a:lnTo>
                  <a:lnTo>
                    <a:pt x="748" y="803"/>
                  </a:lnTo>
                  <a:lnTo>
                    <a:pt x="736" y="813"/>
                  </a:lnTo>
                  <a:lnTo>
                    <a:pt x="723" y="822"/>
                  </a:lnTo>
                  <a:lnTo>
                    <a:pt x="709" y="829"/>
                  </a:lnTo>
                  <a:lnTo>
                    <a:pt x="695" y="835"/>
                  </a:lnTo>
                  <a:lnTo>
                    <a:pt x="680" y="839"/>
                  </a:lnTo>
                  <a:lnTo>
                    <a:pt x="664" y="843"/>
                  </a:lnTo>
                  <a:lnTo>
                    <a:pt x="648" y="846"/>
                  </a:lnTo>
                  <a:lnTo>
                    <a:pt x="631" y="849"/>
                  </a:lnTo>
                  <a:lnTo>
                    <a:pt x="612" y="852"/>
                  </a:lnTo>
                  <a:lnTo>
                    <a:pt x="593" y="854"/>
                  </a:lnTo>
                  <a:lnTo>
                    <a:pt x="572" y="856"/>
                  </a:lnTo>
                  <a:lnTo>
                    <a:pt x="550" y="860"/>
                  </a:lnTo>
                  <a:lnTo>
                    <a:pt x="547" y="904"/>
                  </a:lnTo>
                  <a:lnTo>
                    <a:pt x="454" y="946"/>
                  </a:lnTo>
                  <a:lnTo>
                    <a:pt x="426" y="949"/>
                  </a:lnTo>
                  <a:lnTo>
                    <a:pt x="399" y="951"/>
                  </a:lnTo>
                  <a:lnTo>
                    <a:pt x="374" y="954"/>
                  </a:lnTo>
                  <a:lnTo>
                    <a:pt x="351" y="955"/>
                  </a:lnTo>
                  <a:lnTo>
                    <a:pt x="328" y="957"/>
                  </a:lnTo>
                  <a:lnTo>
                    <a:pt x="306" y="958"/>
                  </a:lnTo>
                  <a:lnTo>
                    <a:pt x="284" y="958"/>
                  </a:lnTo>
                  <a:lnTo>
                    <a:pt x="264" y="957"/>
                  </a:lnTo>
                  <a:lnTo>
                    <a:pt x="244" y="954"/>
                  </a:lnTo>
                  <a:lnTo>
                    <a:pt x="223" y="951"/>
                  </a:lnTo>
                  <a:lnTo>
                    <a:pt x="202" y="945"/>
                  </a:lnTo>
                  <a:lnTo>
                    <a:pt x="181" y="938"/>
                  </a:lnTo>
                  <a:lnTo>
                    <a:pt x="161" y="930"/>
                  </a:lnTo>
                  <a:lnTo>
                    <a:pt x="138" y="919"/>
                  </a:lnTo>
                  <a:lnTo>
                    <a:pt x="115" y="906"/>
                  </a:lnTo>
                  <a:lnTo>
                    <a:pt x="90" y="891"/>
                  </a:lnTo>
                  <a:lnTo>
                    <a:pt x="102" y="810"/>
                  </a:lnTo>
                  <a:lnTo>
                    <a:pt x="47" y="860"/>
                  </a:lnTo>
                  <a:lnTo>
                    <a:pt x="28" y="855"/>
                  </a:lnTo>
                  <a:lnTo>
                    <a:pt x="14" y="853"/>
                  </a:lnTo>
                  <a:lnTo>
                    <a:pt x="5" y="849"/>
                  </a:lnTo>
                  <a:lnTo>
                    <a:pt x="2" y="847"/>
                  </a:lnTo>
                  <a:lnTo>
                    <a:pt x="0" y="841"/>
                  </a:lnTo>
                  <a:lnTo>
                    <a:pt x="4" y="835"/>
                  </a:lnTo>
                  <a:lnTo>
                    <a:pt x="10" y="823"/>
                  </a:lnTo>
                  <a:lnTo>
                    <a:pt x="18" y="807"/>
                  </a:lnTo>
                  <a:lnTo>
                    <a:pt x="65" y="742"/>
                  </a:lnTo>
                  <a:lnTo>
                    <a:pt x="83" y="667"/>
                  </a:lnTo>
                  <a:lnTo>
                    <a:pt x="127" y="629"/>
                  </a:lnTo>
                  <a:lnTo>
                    <a:pt x="127" y="567"/>
                  </a:lnTo>
                  <a:lnTo>
                    <a:pt x="78" y="536"/>
                  </a:lnTo>
                  <a:lnTo>
                    <a:pt x="133" y="437"/>
                  </a:lnTo>
                  <a:lnTo>
                    <a:pt x="115" y="367"/>
                  </a:lnTo>
                  <a:lnTo>
                    <a:pt x="90" y="269"/>
                  </a:lnTo>
                  <a:close/>
                </a:path>
              </a:pathLst>
            </a:custGeom>
            <a:solidFill>
              <a:srgbClr val="63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42"/>
            <p:cNvSpPr>
              <a:spLocks/>
            </p:cNvSpPr>
            <p:nvPr/>
          </p:nvSpPr>
          <p:spPr bwMode="auto">
            <a:xfrm>
              <a:off x="1422" y="3252"/>
              <a:ext cx="139" cy="212"/>
            </a:xfrm>
            <a:custGeom>
              <a:avLst/>
              <a:gdLst>
                <a:gd name="T0" fmla="*/ 123 w 277"/>
                <a:gd name="T1" fmla="*/ 0 h 424"/>
                <a:gd name="T2" fmla="*/ 185 w 277"/>
                <a:gd name="T3" fmla="*/ 31 h 424"/>
                <a:gd name="T4" fmla="*/ 221 w 277"/>
                <a:gd name="T5" fmla="*/ 62 h 424"/>
                <a:gd name="T6" fmla="*/ 221 w 277"/>
                <a:gd name="T7" fmla="*/ 106 h 424"/>
                <a:gd name="T8" fmla="*/ 153 w 277"/>
                <a:gd name="T9" fmla="*/ 87 h 424"/>
                <a:gd name="T10" fmla="*/ 203 w 277"/>
                <a:gd name="T11" fmla="*/ 131 h 424"/>
                <a:gd name="T12" fmla="*/ 234 w 277"/>
                <a:gd name="T13" fmla="*/ 162 h 424"/>
                <a:gd name="T14" fmla="*/ 234 w 277"/>
                <a:gd name="T15" fmla="*/ 217 h 424"/>
                <a:gd name="T16" fmla="*/ 277 w 277"/>
                <a:gd name="T17" fmla="*/ 255 h 424"/>
                <a:gd name="T18" fmla="*/ 271 w 277"/>
                <a:gd name="T19" fmla="*/ 323 h 424"/>
                <a:gd name="T20" fmla="*/ 234 w 277"/>
                <a:gd name="T21" fmla="*/ 330 h 424"/>
                <a:gd name="T22" fmla="*/ 252 w 277"/>
                <a:gd name="T23" fmla="*/ 380 h 424"/>
                <a:gd name="T24" fmla="*/ 239 w 277"/>
                <a:gd name="T25" fmla="*/ 424 h 424"/>
                <a:gd name="T26" fmla="*/ 197 w 277"/>
                <a:gd name="T27" fmla="*/ 424 h 424"/>
                <a:gd name="T28" fmla="*/ 105 w 277"/>
                <a:gd name="T29" fmla="*/ 391 h 424"/>
                <a:gd name="T30" fmla="*/ 0 w 277"/>
                <a:gd name="T31" fmla="*/ 292 h 424"/>
                <a:gd name="T32" fmla="*/ 30 w 277"/>
                <a:gd name="T33" fmla="*/ 247 h 424"/>
                <a:gd name="T34" fmla="*/ 61 w 277"/>
                <a:gd name="T35" fmla="*/ 280 h 424"/>
                <a:gd name="T36" fmla="*/ 48 w 277"/>
                <a:gd name="T37" fmla="*/ 206 h 424"/>
                <a:gd name="T38" fmla="*/ 48 w 277"/>
                <a:gd name="T39" fmla="*/ 118 h 424"/>
                <a:gd name="T40" fmla="*/ 135 w 277"/>
                <a:gd name="T41" fmla="*/ 174 h 424"/>
                <a:gd name="T42" fmla="*/ 105 w 277"/>
                <a:gd name="T43" fmla="*/ 111 h 424"/>
                <a:gd name="T44" fmla="*/ 74 w 277"/>
                <a:gd name="T45" fmla="*/ 49 h 424"/>
                <a:gd name="T46" fmla="*/ 123 w 277"/>
                <a:gd name="T47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7" h="424">
                  <a:moveTo>
                    <a:pt x="123" y="0"/>
                  </a:moveTo>
                  <a:lnTo>
                    <a:pt x="185" y="31"/>
                  </a:lnTo>
                  <a:lnTo>
                    <a:pt x="221" y="62"/>
                  </a:lnTo>
                  <a:lnTo>
                    <a:pt x="221" y="106"/>
                  </a:lnTo>
                  <a:lnTo>
                    <a:pt x="153" y="87"/>
                  </a:lnTo>
                  <a:lnTo>
                    <a:pt x="203" y="131"/>
                  </a:lnTo>
                  <a:lnTo>
                    <a:pt x="234" y="162"/>
                  </a:lnTo>
                  <a:lnTo>
                    <a:pt x="234" y="217"/>
                  </a:lnTo>
                  <a:lnTo>
                    <a:pt x="277" y="255"/>
                  </a:lnTo>
                  <a:lnTo>
                    <a:pt x="271" y="323"/>
                  </a:lnTo>
                  <a:lnTo>
                    <a:pt x="234" y="330"/>
                  </a:lnTo>
                  <a:lnTo>
                    <a:pt x="252" y="380"/>
                  </a:lnTo>
                  <a:lnTo>
                    <a:pt x="239" y="424"/>
                  </a:lnTo>
                  <a:lnTo>
                    <a:pt x="197" y="424"/>
                  </a:lnTo>
                  <a:lnTo>
                    <a:pt x="105" y="391"/>
                  </a:lnTo>
                  <a:lnTo>
                    <a:pt x="0" y="292"/>
                  </a:lnTo>
                  <a:lnTo>
                    <a:pt x="30" y="247"/>
                  </a:lnTo>
                  <a:lnTo>
                    <a:pt x="61" y="280"/>
                  </a:lnTo>
                  <a:lnTo>
                    <a:pt x="48" y="206"/>
                  </a:lnTo>
                  <a:lnTo>
                    <a:pt x="48" y="118"/>
                  </a:lnTo>
                  <a:lnTo>
                    <a:pt x="135" y="174"/>
                  </a:lnTo>
                  <a:lnTo>
                    <a:pt x="105" y="111"/>
                  </a:lnTo>
                  <a:lnTo>
                    <a:pt x="74" y="4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B76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1286" y="3392"/>
              <a:ext cx="223" cy="197"/>
            </a:xfrm>
            <a:custGeom>
              <a:avLst/>
              <a:gdLst>
                <a:gd name="T0" fmla="*/ 272 w 445"/>
                <a:gd name="T1" fmla="*/ 43 h 393"/>
                <a:gd name="T2" fmla="*/ 314 w 445"/>
                <a:gd name="T3" fmla="*/ 87 h 393"/>
                <a:gd name="T4" fmla="*/ 346 w 445"/>
                <a:gd name="T5" fmla="*/ 187 h 393"/>
                <a:gd name="T6" fmla="*/ 377 w 445"/>
                <a:gd name="T7" fmla="*/ 261 h 393"/>
                <a:gd name="T8" fmla="*/ 445 w 445"/>
                <a:gd name="T9" fmla="*/ 343 h 393"/>
                <a:gd name="T10" fmla="*/ 432 w 445"/>
                <a:gd name="T11" fmla="*/ 387 h 393"/>
                <a:gd name="T12" fmla="*/ 364 w 445"/>
                <a:gd name="T13" fmla="*/ 393 h 393"/>
                <a:gd name="T14" fmla="*/ 266 w 445"/>
                <a:gd name="T15" fmla="*/ 349 h 393"/>
                <a:gd name="T16" fmla="*/ 123 w 445"/>
                <a:gd name="T17" fmla="*/ 243 h 393"/>
                <a:gd name="T18" fmla="*/ 25 w 445"/>
                <a:gd name="T19" fmla="*/ 81 h 393"/>
                <a:gd name="T20" fmla="*/ 0 w 445"/>
                <a:gd name="T21" fmla="*/ 31 h 393"/>
                <a:gd name="T22" fmla="*/ 259 w 445"/>
                <a:gd name="T23" fmla="*/ 0 h 393"/>
                <a:gd name="T24" fmla="*/ 272 w 445"/>
                <a:gd name="T25" fmla="*/ 4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5" h="393">
                  <a:moveTo>
                    <a:pt x="272" y="43"/>
                  </a:moveTo>
                  <a:lnTo>
                    <a:pt x="314" y="87"/>
                  </a:lnTo>
                  <a:lnTo>
                    <a:pt x="346" y="187"/>
                  </a:lnTo>
                  <a:lnTo>
                    <a:pt x="377" y="261"/>
                  </a:lnTo>
                  <a:lnTo>
                    <a:pt x="445" y="343"/>
                  </a:lnTo>
                  <a:lnTo>
                    <a:pt x="432" y="387"/>
                  </a:lnTo>
                  <a:lnTo>
                    <a:pt x="364" y="393"/>
                  </a:lnTo>
                  <a:lnTo>
                    <a:pt x="266" y="349"/>
                  </a:lnTo>
                  <a:lnTo>
                    <a:pt x="123" y="243"/>
                  </a:lnTo>
                  <a:lnTo>
                    <a:pt x="25" y="81"/>
                  </a:lnTo>
                  <a:lnTo>
                    <a:pt x="0" y="31"/>
                  </a:lnTo>
                  <a:lnTo>
                    <a:pt x="259" y="0"/>
                  </a:lnTo>
                  <a:lnTo>
                    <a:pt x="272" y="43"/>
                  </a:lnTo>
                  <a:close/>
                </a:path>
              </a:pathLst>
            </a:custGeom>
            <a:solidFill>
              <a:srgbClr val="B76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319" y="3404"/>
              <a:ext cx="171" cy="168"/>
            </a:xfrm>
            <a:custGeom>
              <a:avLst/>
              <a:gdLst>
                <a:gd name="T0" fmla="*/ 78 w 342"/>
                <a:gd name="T1" fmla="*/ 0 h 336"/>
                <a:gd name="T2" fmla="*/ 140 w 342"/>
                <a:gd name="T3" fmla="*/ 148 h 336"/>
                <a:gd name="T4" fmla="*/ 342 w 342"/>
                <a:gd name="T5" fmla="*/ 336 h 336"/>
                <a:gd name="T6" fmla="*/ 232 w 342"/>
                <a:gd name="T7" fmla="*/ 289 h 336"/>
                <a:gd name="T8" fmla="*/ 124 w 342"/>
                <a:gd name="T9" fmla="*/ 187 h 336"/>
                <a:gd name="T10" fmla="*/ 0 w 342"/>
                <a:gd name="T11" fmla="*/ 0 h 336"/>
                <a:gd name="T12" fmla="*/ 78 w 342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2" h="336">
                  <a:moveTo>
                    <a:pt x="78" y="0"/>
                  </a:moveTo>
                  <a:lnTo>
                    <a:pt x="140" y="148"/>
                  </a:lnTo>
                  <a:lnTo>
                    <a:pt x="342" y="336"/>
                  </a:lnTo>
                  <a:lnTo>
                    <a:pt x="232" y="289"/>
                  </a:lnTo>
                  <a:lnTo>
                    <a:pt x="124" y="18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1444" y="3341"/>
              <a:ext cx="101" cy="90"/>
            </a:xfrm>
            <a:custGeom>
              <a:avLst/>
              <a:gdLst>
                <a:gd name="T0" fmla="*/ 8 w 202"/>
                <a:gd name="T1" fmla="*/ 0 h 180"/>
                <a:gd name="T2" fmla="*/ 40 w 202"/>
                <a:gd name="T3" fmla="*/ 87 h 180"/>
                <a:gd name="T4" fmla="*/ 78 w 202"/>
                <a:gd name="T5" fmla="*/ 118 h 180"/>
                <a:gd name="T6" fmla="*/ 202 w 202"/>
                <a:gd name="T7" fmla="*/ 157 h 180"/>
                <a:gd name="T8" fmla="*/ 140 w 202"/>
                <a:gd name="T9" fmla="*/ 180 h 180"/>
                <a:gd name="T10" fmla="*/ 78 w 202"/>
                <a:gd name="T11" fmla="*/ 149 h 180"/>
                <a:gd name="T12" fmla="*/ 0 w 202"/>
                <a:gd name="T13" fmla="*/ 93 h 180"/>
                <a:gd name="T14" fmla="*/ 8 w 202"/>
                <a:gd name="T1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" h="180">
                  <a:moveTo>
                    <a:pt x="8" y="0"/>
                  </a:moveTo>
                  <a:lnTo>
                    <a:pt x="40" y="87"/>
                  </a:lnTo>
                  <a:lnTo>
                    <a:pt x="78" y="118"/>
                  </a:lnTo>
                  <a:lnTo>
                    <a:pt x="202" y="157"/>
                  </a:lnTo>
                  <a:lnTo>
                    <a:pt x="140" y="180"/>
                  </a:lnTo>
                  <a:lnTo>
                    <a:pt x="78" y="149"/>
                  </a:lnTo>
                  <a:lnTo>
                    <a:pt x="0" y="9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1471" y="3298"/>
              <a:ext cx="89" cy="74"/>
            </a:xfrm>
            <a:custGeom>
              <a:avLst/>
              <a:gdLst>
                <a:gd name="T0" fmla="*/ 0 w 178"/>
                <a:gd name="T1" fmla="*/ 0 h 148"/>
                <a:gd name="T2" fmla="*/ 62 w 178"/>
                <a:gd name="T3" fmla="*/ 94 h 148"/>
                <a:gd name="T4" fmla="*/ 178 w 178"/>
                <a:gd name="T5" fmla="*/ 148 h 148"/>
                <a:gd name="T6" fmla="*/ 85 w 178"/>
                <a:gd name="T7" fmla="*/ 140 h 148"/>
                <a:gd name="T8" fmla="*/ 0 w 178"/>
                <a:gd name="T9" fmla="*/ 47 h 148"/>
                <a:gd name="T10" fmla="*/ 0 w 178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148">
                  <a:moveTo>
                    <a:pt x="0" y="0"/>
                  </a:moveTo>
                  <a:lnTo>
                    <a:pt x="62" y="94"/>
                  </a:lnTo>
                  <a:lnTo>
                    <a:pt x="178" y="148"/>
                  </a:lnTo>
                  <a:lnTo>
                    <a:pt x="85" y="140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1277" y="3404"/>
              <a:ext cx="198" cy="180"/>
            </a:xfrm>
            <a:custGeom>
              <a:avLst/>
              <a:gdLst>
                <a:gd name="T0" fmla="*/ 0 w 397"/>
                <a:gd name="T1" fmla="*/ 15 h 359"/>
                <a:gd name="T2" fmla="*/ 102 w 397"/>
                <a:gd name="T3" fmla="*/ 163 h 359"/>
                <a:gd name="T4" fmla="*/ 187 w 397"/>
                <a:gd name="T5" fmla="*/ 258 h 359"/>
                <a:gd name="T6" fmla="*/ 272 w 397"/>
                <a:gd name="T7" fmla="*/ 320 h 359"/>
                <a:gd name="T8" fmla="*/ 397 w 397"/>
                <a:gd name="T9" fmla="*/ 359 h 359"/>
                <a:gd name="T10" fmla="*/ 249 w 397"/>
                <a:gd name="T11" fmla="*/ 273 h 359"/>
                <a:gd name="T12" fmla="*/ 164 w 397"/>
                <a:gd name="T13" fmla="*/ 179 h 359"/>
                <a:gd name="T14" fmla="*/ 79 w 397"/>
                <a:gd name="T15" fmla="*/ 101 h 359"/>
                <a:gd name="T16" fmla="*/ 62 w 397"/>
                <a:gd name="T17" fmla="*/ 0 h 359"/>
                <a:gd name="T18" fmla="*/ 0 w 397"/>
                <a:gd name="T19" fmla="*/ 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" h="359">
                  <a:moveTo>
                    <a:pt x="0" y="15"/>
                  </a:moveTo>
                  <a:lnTo>
                    <a:pt x="102" y="163"/>
                  </a:lnTo>
                  <a:lnTo>
                    <a:pt x="187" y="258"/>
                  </a:lnTo>
                  <a:lnTo>
                    <a:pt x="272" y="320"/>
                  </a:lnTo>
                  <a:lnTo>
                    <a:pt x="397" y="359"/>
                  </a:lnTo>
                  <a:lnTo>
                    <a:pt x="249" y="273"/>
                  </a:lnTo>
                  <a:lnTo>
                    <a:pt x="164" y="179"/>
                  </a:lnTo>
                  <a:lnTo>
                    <a:pt x="79" y="101"/>
                  </a:lnTo>
                  <a:lnTo>
                    <a:pt x="6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1350" y="3404"/>
              <a:ext cx="132" cy="153"/>
            </a:xfrm>
            <a:custGeom>
              <a:avLst/>
              <a:gdLst>
                <a:gd name="T0" fmla="*/ 47 w 264"/>
                <a:gd name="T1" fmla="*/ 0 h 305"/>
                <a:gd name="T2" fmla="*/ 93 w 264"/>
                <a:gd name="T3" fmla="*/ 93 h 305"/>
                <a:gd name="T4" fmla="*/ 163 w 264"/>
                <a:gd name="T5" fmla="*/ 187 h 305"/>
                <a:gd name="T6" fmla="*/ 264 w 264"/>
                <a:gd name="T7" fmla="*/ 305 h 305"/>
                <a:gd name="T8" fmla="*/ 178 w 264"/>
                <a:gd name="T9" fmla="*/ 250 h 305"/>
                <a:gd name="T10" fmla="*/ 78 w 264"/>
                <a:gd name="T11" fmla="*/ 163 h 305"/>
                <a:gd name="T12" fmla="*/ 0 w 264"/>
                <a:gd name="T13" fmla="*/ 0 h 305"/>
                <a:gd name="T14" fmla="*/ 47 w 264"/>
                <a:gd name="T1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305">
                  <a:moveTo>
                    <a:pt x="47" y="0"/>
                  </a:moveTo>
                  <a:lnTo>
                    <a:pt x="93" y="93"/>
                  </a:lnTo>
                  <a:lnTo>
                    <a:pt x="163" y="187"/>
                  </a:lnTo>
                  <a:lnTo>
                    <a:pt x="264" y="305"/>
                  </a:lnTo>
                  <a:lnTo>
                    <a:pt x="178" y="250"/>
                  </a:lnTo>
                  <a:lnTo>
                    <a:pt x="78" y="163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49"/>
            <p:cNvSpPr>
              <a:spLocks/>
            </p:cNvSpPr>
            <p:nvPr/>
          </p:nvSpPr>
          <p:spPr bwMode="auto">
            <a:xfrm>
              <a:off x="1420" y="3384"/>
              <a:ext cx="120" cy="79"/>
            </a:xfrm>
            <a:custGeom>
              <a:avLst/>
              <a:gdLst>
                <a:gd name="T0" fmla="*/ 0 w 241"/>
                <a:gd name="T1" fmla="*/ 39 h 156"/>
                <a:gd name="T2" fmla="*/ 70 w 241"/>
                <a:gd name="T3" fmla="*/ 101 h 156"/>
                <a:gd name="T4" fmla="*/ 172 w 241"/>
                <a:gd name="T5" fmla="*/ 156 h 156"/>
                <a:gd name="T6" fmla="*/ 241 w 241"/>
                <a:gd name="T7" fmla="*/ 123 h 156"/>
                <a:gd name="T8" fmla="*/ 133 w 241"/>
                <a:gd name="T9" fmla="*/ 93 h 156"/>
                <a:gd name="T10" fmla="*/ 39 w 241"/>
                <a:gd name="T11" fmla="*/ 0 h 156"/>
                <a:gd name="T12" fmla="*/ 0 w 241"/>
                <a:gd name="T13" fmla="*/ 3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56">
                  <a:moveTo>
                    <a:pt x="0" y="39"/>
                  </a:moveTo>
                  <a:lnTo>
                    <a:pt x="70" y="101"/>
                  </a:lnTo>
                  <a:lnTo>
                    <a:pt x="172" y="156"/>
                  </a:lnTo>
                  <a:lnTo>
                    <a:pt x="241" y="123"/>
                  </a:lnTo>
                  <a:lnTo>
                    <a:pt x="133" y="9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50"/>
            <p:cNvSpPr>
              <a:spLocks/>
            </p:cNvSpPr>
            <p:nvPr/>
          </p:nvSpPr>
          <p:spPr bwMode="auto">
            <a:xfrm>
              <a:off x="1053" y="3293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3 w 65"/>
                <a:gd name="T5" fmla="*/ 7 h 79"/>
                <a:gd name="T6" fmla="*/ 64 w 65"/>
                <a:gd name="T7" fmla="*/ 14 h 79"/>
                <a:gd name="T8" fmla="*/ 65 w 65"/>
                <a:gd name="T9" fmla="*/ 25 h 79"/>
                <a:gd name="T10" fmla="*/ 60 w 65"/>
                <a:gd name="T11" fmla="*/ 36 h 79"/>
                <a:gd name="T12" fmla="*/ 50 w 65"/>
                <a:gd name="T13" fmla="*/ 50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7 w 65"/>
                <a:gd name="T21" fmla="*/ 44 h 79"/>
                <a:gd name="T22" fmla="*/ 39 w 65"/>
                <a:gd name="T23" fmla="*/ 33 h 79"/>
                <a:gd name="T24" fmla="*/ 37 w 65"/>
                <a:gd name="T25" fmla="*/ 24 h 79"/>
                <a:gd name="T26" fmla="*/ 32 w 65"/>
                <a:gd name="T27" fmla="*/ 17 h 79"/>
                <a:gd name="T28" fmla="*/ 24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4" y="14"/>
                  </a:lnTo>
                  <a:lnTo>
                    <a:pt x="65" y="25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1081" y="3239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2 h 78"/>
                <a:gd name="T4" fmla="*/ 52 w 64"/>
                <a:gd name="T5" fmla="*/ 7 h 78"/>
                <a:gd name="T6" fmla="*/ 62 w 64"/>
                <a:gd name="T7" fmla="*/ 15 h 78"/>
                <a:gd name="T8" fmla="*/ 64 w 64"/>
                <a:gd name="T9" fmla="*/ 24 h 78"/>
                <a:gd name="T10" fmla="*/ 58 w 64"/>
                <a:gd name="T11" fmla="*/ 37 h 78"/>
                <a:gd name="T12" fmla="*/ 48 w 64"/>
                <a:gd name="T13" fmla="*/ 50 h 78"/>
                <a:gd name="T14" fmla="*/ 35 w 64"/>
                <a:gd name="T15" fmla="*/ 63 h 78"/>
                <a:gd name="T16" fmla="*/ 20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3 h 78"/>
                <a:gd name="T24" fmla="*/ 37 w 64"/>
                <a:gd name="T25" fmla="*/ 24 h 78"/>
                <a:gd name="T26" fmla="*/ 31 w 64"/>
                <a:gd name="T27" fmla="*/ 18 h 78"/>
                <a:gd name="T28" fmla="*/ 23 w 64"/>
                <a:gd name="T29" fmla="*/ 13 h 78"/>
                <a:gd name="T30" fmla="*/ 12 w 64"/>
                <a:gd name="T31" fmla="*/ 7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2"/>
                  </a:lnTo>
                  <a:lnTo>
                    <a:pt x="52" y="7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8" y="37"/>
                  </a:lnTo>
                  <a:lnTo>
                    <a:pt x="48" y="50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1041" y="3378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3 w 65"/>
                <a:gd name="T5" fmla="*/ 7 h 79"/>
                <a:gd name="T6" fmla="*/ 63 w 65"/>
                <a:gd name="T7" fmla="*/ 14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49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60 h 79"/>
                <a:gd name="T20" fmla="*/ 38 w 65"/>
                <a:gd name="T21" fmla="*/ 45 h 79"/>
                <a:gd name="T22" fmla="*/ 39 w 65"/>
                <a:gd name="T23" fmla="*/ 33 h 79"/>
                <a:gd name="T24" fmla="*/ 38 w 65"/>
                <a:gd name="T25" fmla="*/ 24 h 79"/>
                <a:gd name="T26" fmla="*/ 32 w 65"/>
                <a:gd name="T27" fmla="*/ 18 h 79"/>
                <a:gd name="T28" fmla="*/ 24 w 65"/>
                <a:gd name="T29" fmla="*/ 13 h 79"/>
                <a:gd name="T30" fmla="*/ 14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3"/>
                  </a:lnTo>
                  <a:lnTo>
                    <a:pt x="38" y="24"/>
                  </a:lnTo>
                  <a:lnTo>
                    <a:pt x="32" y="18"/>
                  </a:lnTo>
                  <a:lnTo>
                    <a:pt x="24" y="13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53"/>
            <p:cNvSpPr>
              <a:spLocks/>
            </p:cNvSpPr>
            <p:nvPr/>
          </p:nvSpPr>
          <p:spPr bwMode="auto">
            <a:xfrm>
              <a:off x="1106" y="3356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3 h 78"/>
                <a:gd name="T10" fmla="*/ 59 w 65"/>
                <a:gd name="T11" fmla="*/ 36 h 78"/>
                <a:gd name="T12" fmla="*/ 48 w 65"/>
                <a:gd name="T13" fmla="*/ 48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2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3"/>
                  </a:lnTo>
                  <a:lnTo>
                    <a:pt x="59" y="36"/>
                  </a:lnTo>
                  <a:lnTo>
                    <a:pt x="48" y="48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54"/>
            <p:cNvSpPr>
              <a:spLocks/>
            </p:cNvSpPr>
            <p:nvPr/>
          </p:nvSpPr>
          <p:spPr bwMode="auto">
            <a:xfrm>
              <a:off x="1132" y="3217"/>
              <a:ext cx="32" cy="39"/>
            </a:xfrm>
            <a:custGeom>
              <a:avLst/>
              <a:gdLst>
                <a:gd name="T0" fmla="*/ 0 w 63"/>
                <a:gd name="T1" fmla="*/ 0 h 79"/>
                <a:gd name="T2" fmla="*/ 31 w 63"/>
                <a:gd name="T3" fmla="*/ 1 h 79"/>
                <a:gd name="T4" fmla="*/ 52 w 63"/>
                <a:gd name="T5" fmla="*/ 7 h 79"/>
                <a:gd name="T6" fmla="*/ 61 w 63"/>
                <a:gd name="T7" fmla="*/ 14 h 79"/>
                <a:gd name="T8" fmla="*/ 63 w 63"/>
                <a:gd name="T9" fmla="*/ 24 h 79"/>
                <a:gd name="T10" fmla="*/ 58 w 63"/>
                <a:gd name="T11" fmla="*/ 36 h 79"/>
                <a:gd name="T12" fmla="*/ 47 w 63"/>
                <a:gd name="T13" fmla="*/ 50 h 79"/>
                <a:gd name="T14" fmla="*/ 35 w 63"/>
                <a:gd name="T15" fmla="*/ 64 h 79"/>
                <a:gd name="T16" fmla="*/ 20 w 63"/>
                <a:gd name="T17" fmla="*/ 79 h 79"/>
                <a:gd name="T18" fmla="*/ 30 w 63"/>
                <a:gd name="T19" fmla="*/ 59 h 79"/>
                <a:gd name="T20" fmla="*/ 36 w 63"/>
                <a:gd name="T21" fmla="*/ 44 h 79"/>
                <a:gd name="T22" fmla="*/ 37 w 63"/>
                <a:gd name="T23" fmla="*/ 32 h 79"/>
                <a:gd name="T24" fmla="*/ 36 w 63"/>
                <a:gd name="T25" fmla="*/ 23 h 79"/>
                <a:gd name="T26" fmla="*/ 30 w 63"/>
                <a:gd name="T27" fmla="*/ 18 h 79"/>
                <a:gd name="T28" fmla="*/ 23 w 63"/>
                <a:gd name="T29" fmla="*/ 12 h 79"/>
                <a:gd name="T30" fmla="*/ 13 w 63"/>
                <a:gd name="T31" fmla="*/ 6 h 79"/>
                <a:gd name="T32" fmla="*/ 0 w 63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9">
                  <a:moveTo>
                    <a:pt x="0" y="0"/>
                  </a:moveTo>
                  <a:lnTo>
                    <a:pt x="31" y="1"/>
                  </a:lnTo>
                  <a:lnTo>
                    <a:pt x="52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6"/>
                  </a:lnTo>
                  <a:lnTo>
                    <a:pt x="47" y="50"/>
                  </a:lnTo>
                  <a:lnTo>
                    <a:pt x="35" y="64"/>
                  </a:lnTo>
                  <a:lnTo>
                    <a:pt x="20" y="79"/>
                  </a:lnTo>
                  <a:lnTo>
                    <a:pt x="30" y="59"/>
                  </a:lnTo>
                  <a:lnTo>
                    <a:pt x="36" y="44"/>
                  </a:lnTo>
                  <a:lnTo>
                    <a:pt x="37" y="32"/>
                  </a:lnTo>
                  <a:lnTo>
                    <a:pt x="36" y="23"/>
                  </a:lnTo>
                  <a:lnTo>
                    <a:pt x="30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55"/>
            <p:cNvSpPr>
              <a:spLocks/>
            </p:cNvSpPr>
            <p:nvPr/>
          </p:nvSpPr>
          <p:spPr bwMode="auto">
            <a:xfrm>
              <a:off x="1186" y="3198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2 w 65"/>
                <a:gd name="T5" fmla="*/ 7 h 79"/>
                <a:gd name="T6" fmla="*/ 62 w 65"/>
                <a:gd name="T7" fmla="*/ 14 h 79"/>
                <a:gd name="T8" fmla="*/ 65 w 65"/>
                <a:gd name="T9" fmla="*/ 25 h 79"/>
                <a:gd name="T10" fmla="*/ 59 w 65"/>
                <a:gd name="T11" fmla="*/ 36 h 79"/>
                <a:gd name="T12" fmla="*/ 49 w 65"/>
                <a:gd name="T13" fmla="*/ 50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3 h 79"/>
                <a:gd name="T26" fmla="*/ 31 w 65"/>
                <a:gd name="T27" fmla="*/ 16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5"/>
                  </a:lnTo>
                  <a:lnTo>
                    <a:pt x="59" y="36"/>
                  </a:lnTo>
                  <a:lnTo>
                    <a:pt x="49" y="50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3"/>
                  </a:lnTo>
                  <a:lnTo>
                    <a:pt x="31" y="16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1047" y="3182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4 h 78"/>
                <a:gd name="T8" fmla="*/ 64 w 64"/>
                <a:gd name="T9" fmla="*/ 24 h 78"/>
                <a:gd name="T10" fmla="*/ 58 w 64"/>
                <a:gd name="T11" fmla="*/ 36 h 78"/>
                <a:gd name="T12" fmla="*/ 48 w 64"/>
                <a:gd name="T13" fmla="*/ 50 h 78"/>
                <a:gd name="T14" fmla="*/ 35 w 64"/>
                <a:gd name="T15" fmla="*/ 63 h 78"/>
                <a:gd name="T16" fmla="*/ 20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2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4" y="24"/>
                  </a:lnTo>
                  <a:lnTo>
                    <a:pt x="58" y="36"/>
                  </a:lnTo>
                  <a:lnTo>
                    <a:pt x="48" y="50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1069" y="3327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3 w 65"/>
                <a:gd name="T3" fmla="*/ 1 h 79"/>
                <a:gd name="T4" fmla="*/ 53 w 65"/>
                <a:gd name="T5" fmla="*/ 7 h 79"/>
                <a:gd name="T6" fmla="*/ 63 w 65"/>
                <a:gd name="T7" fmla="*/ 14 h 79"/>
                <a:gd name="T8" fmla="*/ 65 w 65"/>
                <a:gd name="T9" fmla="*/ 24 h 79"/>
                <a:gd name="T10" fmla="*/ 59 w 65"/>
                <a:gd name="T11" fmla="*/ 36 h 79"/>
                <a:gd name="T12" fmla="*/ 50 w 65"/>
                <a:gd name="T13" fmla="*/ 50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3 h 79"/>
                <a:gd name="T26" fmla="*/ 31 w 65"/>
                <a:gd name="T27" fmla="*/ 18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3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50" y="50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3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58"/>
            <p:cNvSpPr>
              <a:spLocks/>
            </p:cNvSpPr>
            <p:nvPr/>
          </p:nvSpPr>
          <p:spPr bwMode="auto">
            <a:xfrm>
              <a:off x="1096" y="3272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6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9 h 78"/>
                <a:gd name="T20" fmla="*/ 37 w 64"/>
                <a:gd name="T21" fmla="*/ 44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59"/>
            <p:cNvSpPr>
              <a:spLocks/>
            </p:cNvSpPr>
            <p:nvPr/>
          </p:nvSpPr>
          <p:spPr bwMode="auto">
            <a:xfrm>
              <a:off x="1057" y="3411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2 w 65"/>
                <a:gd name="T5" fmla="*/ 7 h 79"/>
                <a:gd name="T6" fmla="*/ 62 w 65"/>
                <a:gd name="T7" fmla="*/ 13 h 79"/>
                <a:gd name="T8" fmla="*/ 65 w 65"/>
                <a:gd name="T9" fmla="*/ 24 h 79"/>
                <a:gd name="T10" fmla="*/ 59 w 65"/>
                <a:gd name="T11" fmla="*/ 35 h 79"/>
                <a:gd name="T12" fmla="*/ 49 w 65"/>
                <a:gd name="T13" fmla="*/ 49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60 h 79"/>
                <a:gd name="T20" fmla="*/ 37 w 65"/>
                <a:gd name="T21" fmla="*/ 45 h 79"/>
                <a:gd name="T22" fmla="*/ 38 w 65"/>
                <a:gd name="T23" fmla="*/ 33 h 79"/>
                <a:gd name="T24" fmla="*/ 37 w 65"/>
                <a:gd name="T25" fmla="*/ 24 h 79"/>
                <a:gd name="T26" fmla="*/ 31 w 65"/>
                <a:gd name="T27" fmla="*/ 18 h 79"/>
                <a:gd name="T28" fmla="*/ 23 w 65"/>
                <a:gd name="T29" fmla="*/ 12 h 79"/>
                <a:gd name="T30" fmla="*/ 13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5" y="24"/>
                  </a:lnTo>
                  <a:lnTo>
                    <a:pt x="59" y="35"/>
                  </a:lnTo>
                  <a:lnTo>
                    <a:pt x="49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60"/>
                  </a:lnTo>
                  <a:lnTo>
                    <a:pt x="37" y="45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1121" y="3389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3 w 65"/>
                <a:gd name="T5" fmla="*/ 7 h 79"/>
                <a:gd name="T6" fmla="*/ 63 w 65"/>
                <a:gd name="T7" fmla="*/ 15 h 79"/>
                <a:gd name="T8" fmla="*/ 65 w 65"/>
                <a:gd name="T9" fmla="*/ 24 h 79"/>
                <a:gd name="T10" fmla="*/ 60 w 65"/>
                <a:gd name="T11" fmla="*/ 37 h 79"/>
                <a:gd name="T12" fmla="*/ 50 w 65"/>
                <a:gd name="T13" fmla="*/ 49 h 79"/>
                <a:gd name="T14" fmla="*/ 37 w 65"/>
                <a:gd name="T15" fmla="*/ 64 h 79"/>
                <a:gd name="T16" fmla="*/ 23 w 65"/>
                <a:gd name="T17" fmla="*/ 79 h 79"/>
                <a:gd name="T18" fmla="*/ 32 w 65"/>
                <a:gd name="T19" fmla="*/ 60 h 79"/>
                <a:gd name="T20" fmla="*/ 38 w 65"/>
                <a:gd name="T21" fmla="*/ 45 h 79"/>
                <a:gd name="T22" fmla="*/ 39 w 65"/>
                <a:gd name="T23" fmla="*/ 33 h 79"/>
                <a:gd name="T24" fmla="*/ 38 w 65"/>
                <a:gd name="T25" fmla="*/ 24 h 79"/>
                <a:gd name="T26" fmla="*/ 32 w 65"/>
                <a:gd name="T27" fmla="*/ 18 h 79"/>
                <a:gd name="T28" fmla="*/ 24 w 65"/>
                <a:gd name="T29" fmla="*/ 12 h 79"/>
                <a:gd name="T30" fmla="*/ 13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5" y="24"/>
                  </a:lnTo>
                  <a:lnTo>
                    <a:pt x="60" y="37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3" y="79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3"/>
                  </a:lnTo>
                  <a:lnTo>
                    <a:pt x="38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1146" y="3249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3 w 64"/>
                <a:gd name="T7" fmla="*/ 15 h 79"/>
                <a:gd name="T8" fmla="*/ 64 w 64"/>
                <a:gd name="T9" fmla="*/ 24 h 79"/>
                <a:gd name="T10" fmla="*/ 60 w 64"/>
                <a:gd name="T11" fmla="*/ 37 h 79"/>
                <a:gd name="T12" fmla="*/ 49 w 64"/>
                <a:gd name="T13" fmla="*/ 49 h 79"/>
                <a:gd name="T14" fmla="*/ 37 w 64"/>
                <a:gd name="T15" fmla="*/ 64 h 79"/>
                <a:gd name="T16" fmla="*/ 22 w 64"/>
                <a:gd name="T17" fmla="*/ 79 h 79"/>
                <a:gd name="T18" fmla="*/ 32 w 64"/>
                <a:gd name="T19" fmla="*/ 60 h 79"/>
                <a:gd name="T20" fmla="*/ 37 w 64"/>
                <a:gd name="T21" fmla="*/ 45 h 79"/>
                <a:gd name="T22" fmla="*/ 39 w 64"/>
                <a:gd name="T23" fmla="*/ 33 h 79"/>
                <a:gd name="T24" fmla="*/ 37 w 64"/>
                <a:gd name="T25" fmla="*/ 24 h 79"/>
                <a:gd name="T26" fmla="*/ 32 w 64"/>
                <a:gd name="T27" fmla="*/ 18 h 79"/>
                <a:gd name="T28" fmla="*/ 24 w 64"/>
                <a:gd name="T29" fmla="*/ 13 h 79"/>
                <a:gd name="T30" fmla="*/ 13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4"/>
                  </a:lnTo>
                  <a:lnTo>
                    <a:pt x="60" y="37"/>
                  </a:lnTo>
                  <a:lnTo>
                    <a:pt x="49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62"/>
            <p:cNvSpPr>
              <a:spLocks/>
            </p:cNvSpPr>
            <p:nvPr/>
          </p:nvSpPr>
          <p:spPr bwMode="auto">
            <a:xfrm>
              <a:off x="1201" y="3232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3 w 65"/>
                <a:gd name="T5" fmla="*/ 7 h 79"/>
                <a:gd name="T6" fmla="*/ 64 w 65"/>
                <a:gd name="T7" fmla="*/ 14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50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8 w 65"/>
                <a:gd name="T21" fmla="*/ 44 h 79"/>
                <a:gd name="T22" fmla="*/ 39 w 65"/>
                <a:gd name="T23" fmla="*/ 32 h 79"/>
                <a:gd name="T24" fmla="*/ 38 w 65"/>
                <a:gd name="T25" fmla="*/ 23 h 79"/>
                <a:gd name="T26" fmla="*/ 32 w 65"/>
                <a:gd name="T27" fmla="*/ 17 h 79"/>
                <a:gd name="T28" fmla="*/ 24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4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8" y="44"/>
                  </a:lnTo>
                  <a:lnTo>
                    <a:pt x="39" y="32"/>
                  </a:lnTo>
                  <a:lnTo>
                    <a:pt x="38" y="23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63"/>
            <p:cNvSpPr>
              <a:spLocks/>
            </p:cNvSpPr>
            <p:nvPr/>
          </p:nvSpPr>
          <p:spPr bwMode="auto">
            <a:xfrm>
              <a:off x="1062" y="3215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3 w 64"/>
                <a:gd name="T7" fmla="*/ 15 h 79"/>
                <a:gd name="T8" fmla="*/ 64 w 64"/>
                <a:gd name="T9" fmla="*/ 24 h 79"/>
                <a:gd name="T10" fmla="*/ 60 w 64"/>
                <a:gd name="T11" fmla="*/ 37 h 79"/>
                <a:gd name="T12" fmla="*/ 49 w 64"/>
                <a:gd name="T13" fmla="*/ 49 h 79"/>
                <a:gd name="T14" fmla="*/ 37 w 64"/>
                <a:gd name="T15" fmla="*/ 64 h 79"/>
                <a:gd name="T16" fmla="*/ 22 w 64"/>
                <a:gd name="T17" fmla="*/ 79 h 79"/>
                <a:gd name="T18" fmla="*/ 32 w 64"/>
                <a:gd name="T19" fmla="*/ 60 h 79"/>
                <a:gd name="T20" fmla="*/ 37 w 64"/>
                <a:gd name="T21" fmla="*/ 45 h 79"/>
                <a:gd name="T22" fmla="*/ 39 w 64"/>
                <a:gd name="T23" fmla="*/ 33 h 79"/>
                <a:gd name="T24" fmla="*/ 37 w 64"/>
                <a:gd name="T25" fmla="*/ 24 h 79"/>
                <a:gd name="T26" fmla="*/ 32 w 64"/>
                <a:gd name="T27" fmla="*/ 18 h 79"/>
                <a:gd name="T28" fmla="*/ 24 w 64"/>
                <a:gd name="T29" fmla="*/ 12 h 79"/>
                <a:gd name="T30" fmla="*/ 12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4"/>
                  </a:lnTo>
                  <a:lnTo>
                    <a:pt x="60" y="37"/>
                  </a:lnTo>
                  <a:lnTo>
                    <a:pt x="49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64"/>
            <p:cNvSpPr>
              <a:spLocks/>
            </p:cNvSpPr>
            <p:nvPr/>
          </p:nvSpPr>
          <p:spPr bwMode="auto">
            <a:xfrm>
              <a:off x="1088" y="3296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3 w 65"/>
                <a:gd name="T3" fmla="*/ 1 h 78"/>
                <a:gd name="T4" fmla="*/ 52 w 65"/>
                <a:gd name="T5" fmla="*/ 7 h 78"/>
                <a:gd name="T6" fmla="*/ 63 w 65"/>
                <a:gd name="T7" fmla="*/ 14 h 78"/>
                <a:gd name="T8" fmla="*/ 65 w 65"/>
                <a:gd name="T9" fmla="*/ 24 h 78"/>
                <a:gd name="T10" fmla="*/ 59 w 65"/>
                <a:gd name="T11" fmla="*/ 36 h 78"/>
                <a:gd name="T12" fmla="*/ 49 w 65"/>
                <a:gd name="T13" fmla="*/ 50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3 h 78"/>
                <a:gd name="T26" fmla="*/ 31 w 65"/>
                <a:gd name="T27" fmla="*/ 17 h 78"/>
                <a:gd name="T28" fmla="*/ 23 w 65"/>
                <a:gd name="T29" fmla="*/ 12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3" y="1"/>
                  </a:lnTo>
                  <a:lnTo>
                    <a:pt x="52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49" y="50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1116" y="3241"/>
              <a:ext cx="32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2 w 64"/>
                <a:gd name="T7" fmla="*/ 15 h 79"/>
                <a:gd name="T8" fmla="*/ 64 w 64"/>
                <a:gd name="T9" fmla="*/ 24 h 79"/>
                <a:gd name="T10" fmla="*/ 59 w 64"/>
                <a:gd name="T11" fmla="*/ 36 h 79"/>
                <a:gd name="T12" fmla="*/ 49 w 64"/>
                <a:gd name="T13" fmla="*/ 49 h 79"/>
                <a:gd name="T14" fmla="*/ 36 w 64"/>
                <a:gd name="T15" fmla="*/ 64 h 79"/>
                <a:gd name="T16" fmla="*/ 21 w 64"/>
                <a:gd name="T17" fmla="*/ 79 h 79"/>
                <a:gd name="T18" fmla="*/ 31 w 64"/>
                <a:gd name="T19" fmla="*/ 60 h 79"/>
                <a:gd name="T20" fmla="*/ 37 w 64"/>
                <a:gd name="T21" fmla="*/ 45 h 79"/>
                <a:gd name="T22" fmla="*/ 38 w 64"/>
                <a:gd name="T23" fmla="*/ 33 h 79"/>
                <a:gd name="T24" fmla="*/ 37 w 64"/>
                <a:gd name="T25" fmla="*/ 24 h 79"/>
                <a:gd name="T26" fmla="*/ 31 w 64"/>
                <a:gd name="T27" fmla="*/ 18 h 79"/>
                <a:gd name="T28" fmla="*/ 23 w 64"/>
                <a:gd name="T29" fmla="*/ 12 h 79"/>
                <a:gd name="T30" fmla="*/ 12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9" y="36"/>
                  </a:lnTo>
                  <a:lnTo>
                    <a:pt x="49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60"/>
                  </a:lnTo>
                  <a:lnTo>
                    <a:pt x="37" y="45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1076" y="3380"/>
              <a:ext cx="32" cy="40"/>
            </a:xfrm>
            <a:custGeom>
              <a:avLst/>
              <a:gdLst>
                <a:gd name="T0" fmla="*/ 0 w 65"/>
                <a:gd name="T1" fmla="*/ 0 h 80"/>
                <a:gd name="T2" fmla="*/ 32 w 65"/>
                <a:gd name="T3" fmla="*/ 3 h 80"/>
                <a:gd name="T4" fmla="*/ 53 w 65"/>
                <a:gd name="T5" fmla="*/ 7 h 80"/>
                <a:gd name="T6" fmla="*/ 64 w 65"/>
                <a:gd name="T7" fmla="*/ 15 h 80"/>
                <a:gd name="T8" fmla="*/ 65 w 65"/>
                <a:gd name="T9" fmla="*/ 25 h 80"/>
                <a:gd name="T10" fmla="*/ 60 w 65"/>
                <a:gd name="T11" fmla="*/ 37 h 80"/>
                <a:gd name="T12" fmla="*/ 50 w 65"/>
                <a:gd name="T13" fmla="*/ 50 h 80"/>
                <a:gd name="T14" fmla="*/ 37 w 65"/>
                <a:gd name="T15" fmla="*/ 65 h 80"/>
                <a:gd name="T16" fmla="*/ 22 w 65"/>
                <a:gd name="T17" fmla="*/ 80 h 80"/>
                <a:gd name="T18" fmla="*/ 32 w 65"/>
                <a:gd name="T19" fmla="*/ 60 h 80"/>
                <a:gd name="T20" fmla="*/ 37 w 65"/>
                <a:gd name="T21" fmla="*/ 45 h 80"/>
                <a:gd name="T22" fmla="*/ 39 w 65"/>
                <a:gd name="T23" fmla="*/ 34 h 80"/>
                <a:gd name="T24" fmla="*/ 37 w 65"/>
                <a:gd name="T25" fmla="*/ 25 h 80"/>
                <a:gd name="T26" fmla="*/ 31 w 65"/>
                <a:gd name="T27" fmla="*/ 19 h 80"/>
                <a:gd name="T28" fmla="*/ 23 w 65"/>
                <a:gd name="T29" fmla="*/ 13 h 80"/>
                <a:gd name="T30" fmla="*/ 13 w 65"/>
                <a:gd name="T31" fmla="*/ 7 h 80"/>
                <a:gd name="T32" fmla="*/ 0 w 65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4" y="15"/>
                  </a:lnTo>
                  <a:lnTo>
                    <a:pt x="65" y="25"/>
                  </a:lnTo>
                  <a:lnTo>
                    <a:pt x="60" y="37"/>
                  </a:lnTo>
                  <a:lnTo>
                    <a:pt x="50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1" y="19"/>
                  </a:lnTo>
                  <a:lnTo>
                    <a:pt x="23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1140" y="3358"/>
              <a:ext cx="32" cy="39"/>
            </a:xfrm>
            <a:custGeom>
              <a:avLst/>
              <a:gdLst>
                <a:gd name="T0" fmla="*/ 0 w 65"/>
                <a:gd name="T1" fmla="*/ 0 h 77"/>
                <a:gd name="T2" fmla="*/ 32 w 65"/>
                <a:gd name="T3" fmla="*/ 1 h 77"/>
                <a:gd name="T4" fmla="*/ 53 w 65"/>
                <a:gd name="T5" fmla="*/ 7 h 77"/>
                <a:gd name="T6" fmla="*/ 63 w 65"/>
                <a:gd name="T7" fmla="*/ 13 h 77"/>
                <a:gd name="T8" fmla="*/ 65 w 65"/>
                <a:gd name="T9" fmla="*/ 24 h 77"/>
                <a:gd name="T10" fmla="*/ 60 w 65"/>
                <a:gd name="T11" fmla="*/ 35 h 77"/>
                <a:gd name="T12" fmla="*/ 50 w 65"/>
                <a:gd name="T13" fmla="*/ 48 h 77"/>
                <a:gd name="T14" fmla="*/ 37 w 65"/>
                <a:gd name="T15" fmla="*/ 62 h 77"/>
                <a:gd name="T16" fmla="*/ 22 w 65"/>
                <a:gd name="T17" fmla="*/ 77 h 77"/>
                <a:gd name="T18" fmla="*/ 32 w 65"/>
                <a:gd name="T19" fmla="*/ 57 h 77"/>
                <a:gd name="T20" fmla="*/ 37 w 65"/>
                <a:gd name="T21" fmla="*/ 43 h 77"/>
                <a:gd name="T22" fmla="*/ 39 w 65"/>
                <a:gd name="T23" fmla="*/ 32 h 77"/>
                <a:gd name="T24" fmla="*/ 37 w 65"/>
                <a:gd name="T25" fmla="*/ 24 h 77"/>
                <a:gd name="T26" fmla="*/ 32 w 65"/>
                <a:gd name="T27" fmla="*/ 17 h 77"/>
                <a:gd name="T28" fmla="*/ 24 w 65"/>
                <a:gd name="T29" fmla="*/ 11 h 77"/>
                <a:gd name="T30" fmla="*/ 13 w 65"/>
                <a:gd name="T31" fmla="*/ 5 h 77"/>
                <a:gd name="T32" fmla="*/ 0 w 65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3"/>
                  </a:lnTo>
                  <a:lnTo>
                    <a:pt x="65" y="24"/>
                  </a:lnTo>
                  <a:lnTo>
                    <a:pt x="60" y="35"/>
                  </a:lnTo>
                  <a:lnTo>
                    <a:pt x="50" y="48"/>
                  </a:lnTo>
                  <a:lnTo>
                    <a:pt x="37" y="62"/>
                  </a:lnTo>
                  <a:lnTo>
                    <a:pt x="22" y="77"/>
                  </a:lnTo>
                  <a:lnTo>
                    <a:pt x="32" y="57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68"/>
            <p:cNvSpPr>
              <a:spLocks/>
            </p:cNvSpPr>
            <p:nvPr/>
          </p:nvSpPr>
          <p:spPr bwMode="auto">
            <a:xfrm>
              <a:off x="1233" y="3264"/>
              <a:ext cx="32" cy="40"/>
            </a:xfrm>
            <a:custGeom>
              <a:avLst/>
              <a:gdLst>
                <a:gd name="T0" fmla="*/ 0 w 63"/>
                <a:gd name="T1" fmla="*/ 0 h 79"/>
                <a:gd name="T2" fmla="*/ 31 w 63"/>
                <a:gd name="T3" fmla="*/ 2 h 79"/>
                <a:gd name="T4" fmla="*/ 52 w 63"/>
                <a:gd name="T5" fmla="*/ 7 h 79"/>
                <a:gd name="T6" fmla="*/ 61 w 63"/>
                <a:gd name="T7" fmla="*/ 15 h 79"/>
                <a:gd name="T8" fmla="*/ 63 w 63"/>
                <a:gd name="T9" fmla="*/ 24 h 79"/>
                <a:gd name="T10" fmla="*/ 58 w 63"/>
                <a:gd name="T11" fmla="*/ 37 h 79"/>
                <a:gd name="T12" fmla="*/ 48 w 63"/>
                <a:gd name="T13" fmla="*/ 49 h 79"/>
                <a:gd name="T14" fmla="*/ 35 w 63"/>
                <a:gd name="T15" fmla="*/ 64 h 79"/>
                <a:gd name="T16" fmla="*/ 22 w 63"/>
                <a:gd name="T17" fmla="*/ 79 h 79"/>
                <a:gd name="T18" fmla="*/ 32 w 63"/>
                <a:gd name="T19" fmla="*/ 60 h 79"/>
                <a:gd name="T20" fmla="*/ 37 w 63"/>
                <a:gd name="T21" fmla="*/ 45 h 79"/>
                <a:gd name="T22" fmla="*/ 39 w 63"/>
                <a:gd name="T23" fmla="*/ 33 h 79"/>
                <a:gd name="T24" fmla="*/ 37 w 63"/>
                <a:gd name="T25" fmla="*/ 24 h 79"/>
                <a:gd name="T26" fmla="*/ 32 w 63"/>
                <a:gd name="T27" fmla="*/ 18 h 79"/>
                <a:gd name="T28" fmla="*/ 24 w 63"/>
                <a:gd name="T29" fmla="*/ 12 h 79"/>
                <a:gd name="T30" fmla="*/ 12 w 63"/>
                <a:gd name="T31" fmla="*/ 7 h 79"/>
                <a:gd name="T32" fmla="*/ 0 w 63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9">
                  <a:moveTo>
                    <a:pt x="0" y="0"/>
                  </a:moveTo>
                  <a:lnTo>
                    <a:pt x="31" y="2"/>
                  </a:lnTo>
                  <a:lnTo>
                    <a:pt x="52" y="7"/>
                  </a:lnTo>
                  <a:lnTo>
                    <a:pt x="61" y="15"/>
                  </a:lnTo>
                  <a:lnTo>
                    <a:pt x="63" y="24"/>
                  </a:lnTo>
                  <a:lnTo>
                    <a:pt x="58" y="37"/>
                  </a:lnTo>
                  <a:lnTo>
                    <a:pt x="48" y="49"/>
                  </a:lnTo>
                  <a:lnTo>
                    <a:pt x="35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69"/>
            <p:cNvSpPr>
              <a:spLocks/>
            </p:cNvSpPr>
            <p:nvPr/>
          </p:nvSpPr>
          <p:spPr bwMode="auto">
            <a:xfrm>
              <a:off x="1214" y="3290"/>
              <a:ext cx="32" cy="40"/>
            </a:xfrm>
            <a:custGeom>
              <a:avLst/>
              <a:gdLst>
                <a:gd name="T0" fmla="*/ 0 w 63"/>
                <a:gd name="T1" fmla="*/ 0 h 78"/>
                <a:gd name="T2" fmla="*/ 31 w 63"/>
                <a:gd name="T3" fmla="*/ 1 h 78"/>
                <a:gd name="T4" fmla="*/ 50 w 63"/>
                <a:gd name="T5" fmla="*/ 7 h 78"/>
                <a:gd name="T6" fmla="*/ 61 w 63"/>
                <a:gd name="T7" fmla="*/ 14 h 78"/>
                <a:gd name="T8" fmla="*/ 63 w 63"/>
                <a:gd name="T9" fmla="*/ 24 h 78"/>
                <a:gd name="T10" fmla="*/ 58 w 63"/>
                <a:gd name="T11" fmla="*/ 35 h 78"/>
                <a:gd name="T12" fmla="*/ 48 w 63"/>
                <a:gd name="T13" fmla="*/ 49 h 78"/>
                <a:gd name="T14" fmla="*/ 35 w 63"/>
                <a:gd name="T15" fmla="*/ 63 h 78"/>
                <a:gd name="T16" fmla="*/ 20 w 63"/>
                <a:gd name="T17" fmla="*/ 78 h 78"/>
                <a:gd name="T18" fmla="*/ 31 w 63"/>
                <a:gd name="T19" fmla="*/ 58 h 78"/>
                <a:gd name="T20" fmla="*/ 37 w 63"/>
                <a:gd name="T21" fmla="*/ 43 h 78"/>
                <a:gd name="T22" fmla="*/ 38 w 63"/>
                <a:gd name="T23" fmla="*/ 32 h 78"/>
                <a:gd name="T24" fmla="*/ 37 w 63"/>
                <a:gd name="T25" fmla="*/ 24 h 78"/>
                <a:gd name="T26" fmla="*/ 31 w 63"/>
                <a:gd name="T27" fmla="*/ 17 h 78"/>
                <a:gd name="T28" fmla="*/ 23 w 63"/>
                <a:gd name="T29" fmla="*/ 11 h 78"/>
                <a:gd name="T30" fmla="*/ 12 w 63"/>
                <a:gd name="T31" fmla="*/ 5 h 78"/>
                <a:gd name="T32" fmla="*/ 0 w 63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8">
                  <a:moveTo>
                    <a:pt x="0" y="0"/>
                  </a:moveTo>
                  <a:lnTo>
                    <a:pt x="31" y="1"/>
                  </a:lnTo>
                  <a:lnTo>
                    <a:pt x="50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5"/>
                  </a:lnTo>
                  <a:lnTo>
                    <a:pt x="48" y="49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70"/>
            <p:cNvSpPr>
              <a:spLocks/>
            </p:cNvSpPr>
            <p:nvPr/>
          </p:nvSpPr>
          <p:spPr bwMode="auto">
            <a:xfrm>
              <a:off x="1244" y="3297"/>
              <a:ext cx="31" cy="39"/>
            </a:xfrm>
            <a:custGeom>
              <a:avLst/>
              <a:gdLst>
                <a:gd name="T0" fmla="*/ 0 w 63"/>
                <a:gd name="T1" fmla="*/ 0 h 80"/>
                <a:gd name="T2" fmla="*/ 31 w 63"/>
                <a:gd name="T3" fmla="*/ 3 h 80"/>
                <a:gd name="T4" fmla="*/ 51 w 63"/>
                <a:gd name="T5" fmla="*/ 7 h 80"/>
                <a:gd name="T6" fmla="*/ 61 w 63"/>
                <a:gd name="T7" fmla="*/ 15 h 80"/>
                <a:gd name="T8" fmla="*/ 63 w 63"/>
                <a:gd name="T9" fmla="*/ 25 h 80"/>
                <a:gd name="T10" fmla="*/ 58 w 63"/>
                <a:gd name="T11" fmla="*/ 37 h 80"/>
                <a:gd name="T12" fmla="*/ 48 w 63"/>
                <a:gd name="T13" fmla="*/ 50 h 80"/>
                <a:gd name="T14" fmla="*/ 35 w 63"/>
                <a:gd name="T15" fmla="*/ 65 h 80"/>
                <a:gd name="T16" fmla="*/ 21 w 63"/>
                <a:gd name="T17" fmla="*/ 80 h 80"/>
                <a:gd name="T18" fmla="*/ 31 w 63"/>
                <a:gd name="T19" fmla="*/ 60 h 80"/>
                <a:gd name="T20" fmla="*/ 36 w 63"/>
                <a:gd name="T21" fmla="*/ 45 h 80"/>
                <a:gd name="T22" fmla="*/ 38 w 63"/>
                <a:gd name="T23" fmla="*/ 34 h 80"/>
                <a:gd name="T24" fmla="*/ 36 w 63"/>
                <a:gd name="T25" fmla="*/ 25 h 80"/>
                <a:gd name="T26" fmla="*/ 31 w 63"/>
                <a:gd name="T27" fmla="*/ 19 h 80"/>
                <a:gd name="T28" fmla="*/ 24 w 63"/>
                <a:gd name="T29" fmla="*/ 13 h 80"/>
                <a:gd name="T30" fmla="*/ 12 w 63"/>
                <a:gd name="T31" fmla="*/ 7 h 80"/>
                <a:gd name="T32" fmla="*/ 0 w 63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80">
                  <a:moveTo>
                    <a:pt x="0" y="0"/>
                  </a:moveTo>
                  <a:lnTo>
                    <a:pt x="31" y="3"/>
                  </a:lnTo>
                  <a:lnTo>
                    <a:pt x="51" y="7"/>
                  </a:lnTo>
                  <a:lnTo>
                    <a:pt x="61" y="15"/>
                  </a:lnTo>
                  <a:lnTo>
                    <a:pt x="63" y="25"/>
                  </a:lnTo>
                  <a:lnTo>
                    <a:pt x="58" y="37"/>
                  </a:lnTo>
                  <a:lnTo>
                    <a:pt x="48" y="50"/>
                  </a:lnTo>
                  <a:lnTo>
                    <a:pt x="35" y="65"/>
                  </a:lnTo>
                  <a:lnTo>
                    <a:pt x="21" y="80"/>
                  </a:lnTo>
                  <a:lnTo>
                    <a:pt x="31" y="60"/>
                  </a:lnTo>
                  <a:lnTo>
                    <a:pt x="36" y="45"/>
                  </a:lnTo>
                  <a:lnTo>
                    <a:pt x="38" y="34"/>
                  </a:lnTo>
                  <a:lnTo>
                    <a:pt x="36" y="25"/>
                  </a:lnTo>
                  <a:lnTo>
                    <a:pt x="31" y="19"/>
                  </a:lnTo>
                  <a:lnTo>
                    <a:pt x="24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71"/>
            <p:cNvSpPr>
              <a:spLocks/>
            </p:cNvSpPr>
            <p:nvPr/>
          </p:nvSpPr>
          <p:spPr bwMode="auto">
            <a:xfrm>
              <a:off x="1166" y="3219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4 h 78"/>
                <a:gd name="T10" fmla="*/ 59 w 65"/>
                <a:gd name="T11" fmla="*/ 36 h 78"/>
                <a:gd name="T12" fmla="*/ 48 w 65"/>
                <a:gd name="T13" fmla="*/ 49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3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72"/>
            <p:cNvSpPr>
              <a:spLocks/>
            </p:cNvSpPr>
            <p:nvPr/>
          </p:nvSpPr>
          <p:spPr bwMode="auto">
            <a:xfrm>
              <a:off x="1220" y="3200"/>
              <a:ext cx="32" cy="40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4 h 78"/>
                <a:gd name="T10" fmla="*/ 60 w 65"/>
                <a:gd name="T11" fmla="*/ 36 h 78"/>
                <a:gd name="T12" fmla="*/ 50 w 65"/>
                <a:gd name="T13" fmla="*/ 50 h 78"/>
                <a:gd name="T14" fmla="*/ 37 w 65"/>
                <a:gd name="T15" fmla="*/ 63 h 78"/>
                <a:gd name="T16" fmla="*/ 22 w 65"/>
                <a:gd name="T17" fmla="*/ 78 h 78"/>
                <a:gd name="T18" fmla="*/ 32 w 65"/>
                <a:gd name="T19" fmla="*/ 59 h 78"/>
                <a:gd name="T20" fmla="*/ 37 w 65"/>
                <a:gd name="T21" fmla="*/ 44 h 78"/>
                <a:gd name="T22" fmla="*/ 39 w 65"/>
                <a:gd name="T23" fmla="*/ 32 h 78"/>
                <a:gd name="T24" fmla="*/ 37 w 65"/>
                <a:gd name="T25" fmla="*/ 24 h 78"/>
                <a:gd name="T26" fmla="*/ 32 w 65"/>
                <a:gd name="T27" fmla="*/ 17 h 78"/>
                <a:gd name="T28" fmla="*/ 24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73"/>
            <p:cNvSpPr>
              <a:spLocks/>
            </p:cNvSpPr>
            <p:nvPr/>
          </p:nvSpPr>
          <p:spPr bwMode="auto">
            <a:xfrm>
              <a:off x="1081" y="3184"/>
              <a:ext cx="33" cy="40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5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8 h 78"/>
                <a:gd name="T20" fmla="*/ 37 w 64"/>
                <a:gd name="T21" fmla="*/ 43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5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74"/>
            <p:cNvSpPr>
              <a:spLocks/>
            </p:cNvSpPr>
            <p:nvPr/>
          </p:nvSpPr>
          <p:spPr bwMode="auto">
            <a:xfrm>
              <a:off x="1045" y="3261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3 h 78"/>
                <a:gd name="T10" fmla="*/ 59 w 65"/>
                <a:gd name="T11" fmla="*/ 36 h 78"/>
                <a:gd name="T12" fmla="*/ 48 w 65"/>
                <a:gd name="T13" fmla="*/ 48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3"/>
                  </a:lnTo>
                  <a:lnTo>
                    <a:pt x="59" y="36"/>
                  </a:lnTo>
                  <a:lnTo>
                    <a:pt x="48" y="48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96" name="Freeform 75"/>
            <p:cNvSpPr>
              <a:spLocks/>
            </p:cNvSpPr>
            <p:nvPr/>
          </p:nvSpPr>
          <p:spPr bwMode="auto">
            <a:xfrm>
              <a:off x="1087" y="3123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3 w 65"/>
                <a:gd name="T5" fmla="*/ 6 h 78"/>
                <a:gd name="T6" fmla="*/ 64 w 65"/>
                <a:gd name="T7" fmla="*/ 13 h 78"/>
                <a:gd name="T8" fmla="*/ 65 w 65"/>
                <a:gd name="T9" fmla="*/ 24 h 78"/>
                <a:gd name="T10" fmla="*/ 60 w 65"/>
                <a:gd name="T11" fmla="*/ 35 h 78"/>
                <a:gd name="T12" fmla="*/ 50 w 65"/>
                <a:gd name="T13" fmla="*/ 49 h 78"/>
                <a:gd name="T14" fmla="*/ 37 w 65"/>
                <a:gd name="T15" fmla="*/ 63 h 78"/>
                <a:gd name="T16" fmla="*/ 22 w 65"/>
                <a:gd name="T17" fmla="*/ 78 h 78"/>
                <a:gd name="T18" fmla="*/ 31 w 65"/>
                <a:gd name="T19" fmla="*/ 58 h 78"/>
                <a:gd name="T20" fmla="*/ 37 w 65"/>
                <a:gd name="T21" fmla="*/ 43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5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3" y="6"/>
                  </a:lnTo>
                  <a:lnTo>
                    <a:pt x="64" y="13"/>
                  </a:lnTo>
                  <a:lnTo>
                    <a:pt x="65" y="24"/>
                  </a:lnTo>
                  <a:lnTo>
                    <a:pt x="60" y="35"/>
                  </a:lnTo>
                  <a:lnTo>
                    <a:pt x="50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97" name="Freeform 76"/>
            <p:cNvSpPr>
              <a:spLocks/>
            </p:cNvSpPr>
            <p:nvPr/>
          </p:nvSpPr>
          <p:spPr bwMode="auto">
            <a:xfrm>
              <a:off x="1033" y="3346"/>
              <a:ext cx="32" cy="39"/>
            </a:xfrm>
            <a:custGeom>
              <a:avLst/>
              <a:gdLst>
                <a:gd name="T0" fmla="*/ 0 w 64"/>
                <a:gd name="T1" fmla="*/ 0 h 80"/>
                <a:gd name="T2" fmla="*/ 32 w 64"/>
                <a:gd name="T3" fmla="*/ 3 h 80"/>
                <a:gd name="T4" fmla="*/ 53 w 64"/>
                <a:gd name="T5" fmla="*/ 7 h 80"/>
                <a:gd name="T6" fmla="*/ 63 w 64"/>
                <a:gd name="T7" fmla="*/ 15 h 80"/>
                <a:gd name="T8" fmla="*/ 64 w 64"/>
                <a:gd name="T9" fmla="*/ 25 h 80"/>
                <a:gd name="T10" fmla="*/ 60 w 64"/>
                <a:gd name="T11" fmla="*/ 37 h 80"/>
                <a:gd name="T12" fmla="*/ 49 w 64"/>
                <a:gd name="T13" fmla="*/ 50 h 80"/>
                <a:gd name="T14" fmla="*/ 37 w 64"/>
                <a:gd name="T15" fmla="*/ 65 h 80"/>
                <a:gd name="T16" fmla="*/ 22 w 64"/>
                <a:gd name="T17" fmla="*/ 80 h 80"/>
                <a:gd name="T18" fmla="*/ 32 w 64"/>
                <a:gd name="T19" fmla="*/ 60 h 80"/>
                <a:gd name="T20" fmla="*/ 38 w 64"/>
                <a:gd name="T21" fmla="*/ 45 h 80"/>
                <a:gd name="T22" fmla="*/ 39 w 64"/>
                <a:gd name="T23" fmla="*/ 34 h 80"/>
                <a:gd name="T24" fmla="*/ 37 w 64"/>
                <a:gd name="T25" fmla="*/ 25 h 80"/>
                <a:gd name="T26" fmla="*/ 32 w 64"/>
                <a:gd name="T27" fmla="*/ 19 h 80"/>
                <a:gd name="T28" fmla="*/ 24 w 64"/>
                <a:gd name="T29" fmla="*/ 13 h 80"/>
                <a:gd name="T30" fmla="*/ 13 w 64"/>
                <a:gd name="T31" fmla="*/ 7 h 80"/>
                <a:gd name="T32" fmla="*/ 0 w 64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5"/>
                  </a:lnTo>
                  <a:lnTo>
                    <a:pt x="60" y="37"/>
                  </a:lnTo>
                  <a:lnTo>
                    <a:pt x="49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2" y="19"/>
                  </a:lnTo>
                  <a:lnTo>
                    <a:pt x="24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08" name="Freeform 77"/>
            <p:cNvSpPr>
              <a:spLocks/>
            </p:cNvSpPr>
            <p:nvPr/>
          </p:nvSpPr>
          <p:spPr bwMode="auto">
            <a:xfrm>
              <a:off x="1097" y="3324"/>
              <a:ext cx="32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6 h 78"/>
                <a:gd name="T6" fmla="*/ 63 w 64"/>
                <a:gd name="T7" fmla="*/ 13 h 78"/>
                <a:gd name="T8" fmla="*/ 64 w 64"/>
                <a:gd name="T9" fmla="*/ 24 h 78"/>
                <a:gd name="T10" fmla="*/ 60 w 64"/>
                <a:gd name="T11" fmla="*/ 35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8 h 78"/>
                <a:gd name="T20" fmla="*/ 37 w 64"/>
                <a:gd name="T21" fmla="*/ 43 h 78"/>
                <a:gd name="T22" fmla="*/ 39 w 64"/>
                <a:gd name="T23" fmla="*/ 32 h 78"/>
                <a:gd name="T24" fmla="*/ 37 w 64"/>
                <a:gd name="T25" fmla="*/ 23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6"/>
                  </a:lnTo>
                  <a:lnTo>
                    <a:pt x="63" y="13"/>
                  </a:lnTo>
                  <a:lnTo>
                    <a:pt x="64" y="24"/>
                  </a:lnTo>
                  <a:lnTo>
                    <a:pt x="60" y="35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3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09" name="Freeform 78"/>
            <p:cNvSpPr>
              <a:spLocks/>
            </p:cNvSpPr>
            <p:nvPr/>
          </p:nvSpPr>
          <p:spPr bwMode="auto">
            <a:xfrm>
              <a:off x="1123" y="3184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2 w 64"/>
                <a:gd name="T5" fmla="*/ 6 h 79"/>
                <a:gd name="T6" fmla="*/ 62 w 64"/>
                <a:gd name="T7" fmla="*/ 15 h 79"/>
                <a:gd name="T8" fmla="*/ 64 w 64"/>
                <a:gd name="T9" fmla="*/ 24 h 79"/>
                <a:gd name="T10" fmla="*/ 59 w 64"/>
                <a:gd name="T11" fmla="*/ 36 h 79"/>
                <a:gd name="T12" fmla="*/ 48 w 64"/>
                <a:gd name="T13" fmla="*/ 49 h 79"/>
                <a:gd name="T14" fmla="*/ 36 w 64"/>
                <a:gd name="T15" fmla="*/ 64 h 79"/>
                <a:gd name="T16" fmla="*/ 21 w 64"/>
                <a:gd name="T17" fmla="*/ 79 h 79"/>
                <a:gd name="T18" fmla="*/ 31 w 64"/>
                <a:gd name="T19" fmla="*/ 59 h 79"/>
                <a:gd name="T20" fmla="*/ 37 w 64"/>
                <a:gd name="T21" fmla="*/ 44 h 79"/>
                <a:gd name="T22" fmla="*/ 38 w 64"/>
                <a:gd name="T23" fmla="*/ 33 h 79"/>
                <a:gd name="T24" fmla="*/ 37 w 64"/>
                <a:gd name="T25" fmla="*/ 24 h 79"/>
                <a:gd name="T26" fmla="*/ 31 w 64"/>
                <a:gd name="T27" fmla="*/ 18 h 79"/>
                <a:gd name="T28" fmla="*/ 23 w 64"/>
                <a:gd name="T29" fmla="*/ 12 h 79"/>
                <a:gd name="T30" fmla="*/ 12 w 64"/>
                <a:gd name="T31" fmla="*/ 6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2" y="6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9" y="36"/>
                  </a:lnTo>
                  <a:lnTo>
                    <a:pt x="48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0" name="Freeform 79"/>
            <p:cNvSpPr>
              <a:spLocks/>
            </p:cNvSpPr>
            <p:nvPr/>
          </p:nvSpPr>
          <p:spPr bwMode="auto">
            <a:xfrm>
              <a:off x="1177" y="3166"/>
              <a:ext cx="32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6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9 h 78"/>
                <a:gd name="T20" fmla="*/ 37 w 64"/>
                <a:gd name="T21" fmla="*/ 44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3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1" name="Freeform 80"/>
            <p:cNvSpPr>
              <a:spLocks/>
            </p:cNvSpPr>
            <p:nvPr/>
          </p:nvSpPr>
          <p:spPr bwMode="auto">
            <a:xfrm>
              <a:off x="1123" y="3127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3 h 78"/>
                <a:gd name="T8" fmla="*/ 64 w 64"/>
                <a:gd name="T9" fmla="*/ 24 h 78"/>
                <a:gd name="T10" fmla="*/ 59 w 64"/>
                <a:gd name="T11" fmla="*/ 35 h 78"/>
                <a:gd name="T12" fmla="*/ 48 w 64"/>
                <a:gd name="T13" fmla="*/ 49 h 78"/>
                <a:gd name="T14" fmla="*/ 36 w 64"/>
                <a:gd name="T15" fmla="*/ 63 h 78"/>
                <a:gd name="T16" fmla="*/ 21 w 64"/>
                <a:gd name="T17" fmla="*/ 78 h 78"/>
                <a:gd name="T18" fmla="*/ 31 w 64"/>
                <a:gd name="T19" fmla="*/ 58 h 78"/>
                <a:gd name="T20" fmla="*/ 37 w 64"/>
                <a:gd name="T21" fmla="*/ 43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4" y="24"/>
                  </a:lnTo>
                  <a:lnTo>
                    <a:pt x="59" y="35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2" name="Freeform 81"/>
            <p:cNvSpPr>
              <a:spLocks/>
            </p:cNvSpPr>
            <p:nvPr/>
          </p:nvSpPr>
          <p:spPr bwMode="auto">
            <a:xfrm>
              <a:off x="1071" y="3265"/>
              <a:ext cx="32" cy="39"/>
            </a:xfrm>
            <a:custGeom>
              <a:avLst/>
              <a:gdLst>
                <a:gd name="T0" fmla="*/ 0 w 64"/>
                <a:gd name="T1" fmla="*/ 0 h 77"/>
                <a:gd name="T2" fmla="*/ 32 w 64"/>
                <a:gd name="T3" fmla="*/ 1 h 77"/>
                <a:gd name="T4" fmla="*/ 53 w 64"/>
                <a:gd name="T5" fmla="*/ 7 h 77"/>
                <a:gd name="T6" fmla="*/ 63 w 64"/>
                <a:gd name="T7" fmla="*/ 14 h 77"/>
                <a:gd name="T8" fmla="*/ 64 w 64"/>
                <a:gd name="T9" fmla="*/ 24 h 77"/>
                <a:gd name="T10" fmla="*/ 60 w 64"/>
                <a:gd name="T11" fmla="*/ 36 h 77"/>
                <a:gd name="T12" fmla="*/ 49 w 64"/>
                <a:gd name="T13" fmla="*/ 48 h 77"/>
                <a:gd name="T14" fmla="*/ 37 w 64"/>
                <a:gd name="T15" fmla="*/ 62 h 77"/>
                <a:gd name="T16" fmla="*/ 22 w 64"/>
                <a:gd name="T17" fmla="*/ 77 h 77"/>
                <a:gd name="T18" fmla="*/ 32 w 64"/>
                <a:gd name="T19" fmla="*/ 58 h 77"/>
                <a:gd name="T20" fmla="*/ 37 w 64"/>
                <a:gd name="T21" fmla="*/ 44 h 77"/>
                <a:gd name="T22" fmla="*/ 39 w 64"/>
                <a:gd name="T23" fmla="*/ 32 h 77"/>
                <a:gd name="T24" fmla="*/ 37 w 64"/>
                <a:gd name="T25" fmla="*/ 24 h 77"/>
                <a:gd name="T26" fmla="*/ 32 w 64"/>
                <a:gd name="T27" fmla="*/ 17 h 77"/>
                <a:gd name="T28" fmla="*/ 24 w 64"/>
                <a:gd name="T29" fmla="*/ 12 h 77"/>
                <a:gd name="T30" fmla="*/ 13 w 64"/>
                <a:gd name="T31" fmla="*/ 6 h 77"/>
                <a:gd name="T32" fmla="*/ 0 w 64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7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8"/>
                  </a:lnTo>
                  <a:lnTo>
                    <a:pt x="37" y="62"/>
                  </a:lnTo>
                  <a:lnTo>
                    <a:pt x="22" y="77"/>
                  </a:lnTo>
                  <a:lnTo>
                    <a:pt x="32" y="58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3" name="Freeform 82"/>
            <p:cNvSpPr>
              <a:spLocks/>
            </p:cNvSpPr>
            <p:nvPr/>
          </p:nvSpPr>
          <p:spPr bwMode="auto">
            <a:xfrm>
              <a:off x="1099" y="3210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3 w 65"/>
                <a:gd name="T3" fmla="*/ 2 h 79"/>
                <a:gd name="T4" fmla="*/ 53 w 65"/>
                <a:gd name="T5" fmla="*/ 6 h 79"/>
                <a:gd name="T6" fmla="*/ 64 w 65"/>
                <a:gd name="T7" fmla="*/ 15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49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4 h 79"/>
                <a:gd name="T26" fmla="*/ 32 w 65"/>
                <a:gd name="T27" fmla="*/ 18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3" y="2"/>
                  </a:lnTo>
                  <a:lnTo>
                    <a:pt x="53" y="6"/>
                  </a:lnTo>
                  <a:lnTo>
                    <a:pt x="64" y="15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4" name="Freeform 83"/>
            <p:cNvSpPr>
              <a:spLocks/>
            </p:cNvSpPr>
            <p:nvPr/>
          </p:nvSpPr>
          <p:spPr bwMode="auto">
            <a:xfrm>
              <a:off x="1059" y="3350"/>
              <a:ext cx="32" cy="39"/>
            </a:xfrm>
            <a:custGeom>
              <a:avLst/>
              <a:gdLst>
                <a:gd name="T0" fmla="*/ 0 w 64"/>
                <a:gd name="T1" fmla="*/ 0 h 80"/>
                <a:gd name="T2" fmla="*/ 32 w 64"/>
                <a:gd name="T3" fmla="*/ 3 h 80"/>
                <a:gd name="T4" fmla="*/ 53 w 64"/>
                <a:gd name="T5" fmla="*/ 7 h 80"/>
                <a:gd name="T6" fmla="*/ 63 w 64"/>
                <a:gd name="T7" fmla="*/ 15 h 80"/>
                <a:gd name="T8" fmla="*/ 64 w 64"/>
                <a:gd name="T9" fmla="*/ 25 h 80"/>
                <a:gd name="T10" fmla="*/ 60 w 64"/>
                <a:gd name="T11" fmla="*/ 37 h 80"/>
                <a:gd name="T12" fmla="*/ 49 w 64"/>
                <a:gd name="T13" fmla="*/ 50 h 80"/>
                <a:gd name="T14" fmla="*/ 37 w 64"/>
                <a:gd name="T15" fmla="*/ 65 h 80"/>
                <a:gd name="T16" fmla="*/ 22 w 64"/>
                <a:gd name="T17" fmla="*/ 80 h 80"/>
                <a:gd name="T18" fmla="*/ 32 w 64"/>
                <a:gd name="T19" fmla="*/ 60 h 80"/>
                <a:gd name="T20" fmla="*/ 37 w 64"/>
                <a:gd name="T21" fmla="*/ 45 h 80"/>
                <a:gd name="T22" fmla="*/ 39 w 64"/>
                <a:gd name="T23" fmla="*/ 34 h 80"/>
                <a:gd name="T24" fmla="*/ 37 w 64"/>
                <a:gd name="T25" fmla="*/ 25 h 80"/>
                <a:gd name="T26" fmla="*/ 32 w 64"/>
                <a:gd name="T27" fmla="*/ 19 h 80"/>
                <a:gd name="T28" fmla="*/ 24 w 64"/>
                <a:gd name="T29" fmla="*/ 13 h 80"/>
                <a:gd name="T30" fmla="*/ 12 w 64"/>
                <a:gd name="T31" fmla="*/ 7 h 80"/>
                <a:gd name="T32" fmla="*/ 0 w 64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5"/>
                  </a:lnTo>
                  <a:lnTo>
                    <a:pt x="60" y="37"/>
                  </a:lnTo>
                  <a:lnTo>
                    <a:pt x="49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2" y="19"/>
                  </a:lnTo>
                  <a:lnTo>
                    <a:pt x="24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5" name="Freeform 84"/>
            <p:cNvSpPr>
              <a:spLocks/>
            </p:cNvSpPr>
            <p:nvPr/>
          </p:nvSpPr>
          <p:spPr bwMode="auto">
            <a:xfrm>
              <a:off x="1123" y="3328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3 h 78"/>
                <a:gd name="T8" fmla="*/ 64 w 64"/>
                <a:gd name="T9" fmla="*/ 24 h 78"/>
                <a:gd name="T10" fmla="*/ 59 w 64"/>
                <a:gd name="T11" fmla="*/ 35 h 78"/>
                <a:gd name="T12" fmla="*/ 48 w 64"/>
                <a:gd name="T13" fmla="*/ 49 h 78"/>
                <a:gd name="T14" fmla="*/ 36 w 64"/>
                <a:gd name="T15" fmla="*/ 63 h 78"/>
                <a:gd name="T16" fmla="*/ 21 w 64"/>
                <a:gd name="T17" fmla="*/ 78 h 78"/>
                <a:gd name="T18" fmla="*/ 31 w 64"/>
                <a:gd name="T19" fmla="*/ 58 h 78"/>
                <a:gd name="T20" fmla="*/ 37 w 64"/>
                <a:gd name="T21" fmla="*/ 43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4" y="24"/>
                  </a:lnTo>
                  <a:lnTo>
                    <a:pt x="59" y="35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6" name="Freeform 85"/>
            <p:cNvSpPr>
              <a:spLocks/>
            </p:cNvSpPr>
            <p:nvPr/>
          </p:nvSpPr>
          <p:spPr bwMode="auto">
            <a:xfrm>
              <a:off x="1149" y="3188"/>
              <a:ext cx="33" cy="40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1 w 64"/>
                <a:gd name="T5" fmla="*/ 7 h 78"/>
                <a:gd name="T6" fmla="*/ 62 w 64"/>
                <a:gd name="T7" fmla="*/ 14 h 78"/>
                <a:gd name="T8" fmla="*/ 64 w 64"/>
                <a:gd name="T9" fmla="*/ 23 h 78"/>
                <a:gd name="T10" fmla="*/ 58 w 64"/>
                <a:gd name="T11" fmla="*/ 35 h 78"/>
                <a:gd name="T12" fmla="*/ 49 w 64"/>
                <a:gd name="T13" fmla="*/ 48 h 78"/>
                <a:gd name="T14" fmla="*/ 37 w 64"/>
                <a:gd name="T15" fmla="*/ 63 h 78"/>
                <a:gd name="T16" fmla="*/ 22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2 h 78"/>
                <a:gd name="T24" fmla="*/ 37 w 64"/>
                <a:gd name="T25" fmla="*/ 23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1" y="7"/>
                  </a:lnTo>
                  <a:lnTo>
                    <a:pt x="62" y="14"/>
                  </a:lnTo>
                  <a:lnTo>
                    <a:pt x="64" y="23"/>
                  </a:lnTo>
                  <a:lnTo>
                    <a:pt x="58" y="35"/>
                  </a:lnTo>
                  <a:lnTo>
                    <a:pt x="49" y="48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7" name="Freeform 86"/>
            <p:cNvSpPr>
              <a:spLocks/>
            </p:cNvSpPr>
            <p:nvPr/>
          </p:nvSpPr>
          <p:spPr bwMode="auto">
            <a:xfrm>
              <a:off x="1204" y="3170"/>
              <a:ext cx="32" cy="39"/>
            </a:xfrm>
            <a:custGeom>
              <a:avLst/>
              <a:gdLst>
                <a:gd name="T0" fmla="*/ 0 w 63"/>
                <a:gd name="T1" fmla="*/ 0 h 78"/>
                <a:gd name="T2" fmla="*/ 31 w 63"/>
                <a:gd name="T3" fmla="*/ 1 h 78"/>
                <a:gd name="T4" fmla="*/ 52 w 63"/>
                <a:gd name="T5" fmla="*/ 7 h 78"/>
                <a:gd name="T6" fmla="*/ 61 w 63"/>
                <a:gd name="T7" fmla="*/ 14 h 78"/>
                <a:gd name="T8" fmla="*/ 63 w 63"/>
                <a:gd name="T9" fmla="*/ 24 h 78"/>
                <a:gd name="T10" fmla="*/ 58 w 63"/>
                <a:gd name="T11" fmla="*/ 36 h 78"/>
                <a:gd name="T12" fmla="*/ 47 w 63"/>
                <a:gd name="T13" fmla="*/ 49 h 78"/>
                <a:gd name="T14" fmla="*/ 35 w 63"/>
                <a:gd name="T15" fmla="*/ 63 h 78"/>
                <a:gd name="T16" fmla="*/ 20 w 63"/>
                <a:gd name="T17" fmla="*/ 78 h 78"/>
                <a:gd name="T18" fmla="*/ 30 w 63"/>
                <a:gd name="T19" fmla="*/ 59 h 78"/>
                <a:gd name="T20" fmla="*/ 36 w 63"/>
                <a:gd name="T21" fmla="*/ 44 h 78"/>
                <a:gd name="T22" fmla="*/ 37 w 63"/>
                <a:gd name="T23" fmla="*/ 32 h 78"/>
                <a:gd name="T24" fmla="*/ 36 w 63"/>
                <a:gd name="T25" fmla="*/ 24 h 78"/>
                <a:gd name="T26" fmla="*/ 30 w 63"/>
                <a:gd name="T27" fmla="*/ 17 h 78"/>
                <a:gd name="T28" fmla="*/ 23 w 63"/>
                <a:gd name="T29" fmla="*/ 11 h 78"/>
                <a:gd name="T30" fmla="*/ 13 w 63"/>
                <a:gd name="T31" fmla="*/ 6 h 78"/>
                <a:gd name="T32" fmla="*/ 0 w 63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8">
                  <a:moveTo>
                    <a:pt x="0" y="0"/>
                  </a:moveTo>
                  <a:lnTo>
                    <a:pt x="31" y="1"/>
                  </a:lnTo>
                  <a:lnTo>
                    <a:pt x="52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6"/>
                  </a:lnTo>
                  <a:lnTo>
                    <a:pt x="47" y="49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0" y="59"/>
                  </a:lnTo>
                  <a:lnTo>
                    <a:pt x="36" y="44"/>
                  </a:lnTo>
                  <a:lnTo>
                    <a:pt x="37" y="32"/>
                  </a:lnTo>
                  <a:lnTo>
                    <a:pt x="36" y="24"/>
                  </a:lnTo>
                  <a:lnTo>
                    <a:pt x="30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8" name="Freeform 87"/>
            <p:cNvSpPr>
              <a:spLocks/>
            </p:cNvSpPr>
            <p:nvPr/>
          </p:nvSpPr>
          <p:spPr bwMode="auto">
            <a:xfrm>
              <a:off x="1065" y="3154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3 w 65"/>
                <a:gd name="T3" fmla="*/ 1 h 78"/>
                <a:gd name="T4" fmla="*/ 52 w 65"/>
                <a:gd name="T5" fmla="*/ 7 h 78"/>
                <a:gd name="T6" fmla="*/ 63 w 65"/>
                <a:gd name="T7" fmla="*/ 13 h 78"/>
                <a:gd name="T8" fmla="*/ 65 w 65"/>
                <a:gd name="T9" fmla="*/ 24 h 78"/>
                <a:gd name="T10" fmla="*/ 59 w 65"/>
                <a:gd name="T11" fmla="*/ 35 h 78"/>
                <a:gd name="T12" fmla="*/ 49 w 65"/>
                <a:gd name="T13" fmla="*/ 49 h 78"/>
                <a:gd name="T14" fmla="*/ 36 w 65"/>
                <a:gd name="T15" fmla="*/ 63 h 78"/>
                <a:gd name="T16" fmla="*/ 21 w 65"/>
                <a:gd name="T17" fmla="*/ 78 h 78"/>
                <a:gd name="T18" fmla="*/ 32 w 65"/>
                <a:gd name="T19" fmla="*/ 58 h 78"/>
                <a:gd name="T20" fmla="*/ 37 w 65"/>
                <a:gd name="T21" fmla="*/ 43 h 78"/>
                <a:gd name="T22" fmla="*/ 38 w 65"/>
                <a:gd name="T23" fmla="*/ 32 h 78"/>
                <a:gd name="T24" fmla="*/ 37 w 65"/>
                <a:gd name="T25" fmla="*/ 24 h 78"/>
                <a:gd name="T26" fmla="*/ 33 w 65"/>
                <a:gd name="T27" fmla="*/ 17 h 78"/>
                <a:gd name="T28" fmla="*/ 25 w 65"/>
                <a:gd name="T29" fmla="*/ 11 h 78"/>
                <a:gd name="T30" fmla="*/ 13 w 65"/>
                <a:gd name="T31" fmla="*/ 5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3" y="1"/>
                  </a:lnTo>
                  <a:lnTo>
                    <a:pt x="52" y="7"/>
                  </a:lnTo>
                  <a:lnTo>
                    <a:pt x="63" y="13"/>
                  </a:lnTo>
                  <a:lnTo>
                    <a:pt x="65" y="24"/>
                  </a:lnTo>
                  <a:lnTo>
                    <a:pt x="59" y="35"/>
                  </a:lnTo>
                  <a:lnTo>
                    <a:pt x="49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3" y="17"/>
                  </a:lnTo>
                  <a:lnTo>
                    <a:pt x="25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9" name="Freeform 88"/>
            <p:cNvSpPr>
              <a:spLocks/>
            </p:cNvSpPr>
            <p:nvPr/>
          </p:nvSpPr>
          <p:spPr bwMode="auto">
            <a:xfrm>
              <a:off x="1543" y="3323"/>
              <a:ext cx="11" cy="24"/>
            </a:xfrm>
            <a:custGeom>
              <a:avLst/>
              <a:gdLst>
                <a:gd name="T0" fmla="*/ 0 w 23"/>
                <a:gd name="T1" fmla="*/ 0 h 48"/>
                <a:gd name="T2" fmla="*/ 9 w 23"/>
                <a:gd name="T3" fmla="*/ 21 h 48"/>
                <a:gd name="T4" fmla="*/ 2 w 23"/>
                <a:gd name="T5" fmla="*/ 48 h 48"/>
                <a:gd name="T6" fmla="*/ 23 w 23"/>
                <a:gd name="T7" fmla="*/ 41 h 48"/>
                <a:gd name="T8" fmla="*/ 23 w 23"/>
                <a:gd name="T9" fmla="*/ 21 h 48"/>
                <a:gd name="T10" fmla="*/ 20 w 23"/>
                <a:gd name="T11" fmla="*/ 4 h 48"/>
                <a:gd name="T12" fmla="*/ 0 w 2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lnTo>
                    <a:pt x="9" y="21"/>
                  </a:lnTo>
                  <a:lnTo>
                    <a:pt x="2" y="48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0" name="Freeform 89"/>
            <p:cNvSpPr>
              <a:spLocks/>
            </p:cNvSpPr>
            <p:nvPr/>
          </p:nvSpPr>
          <p:spPr bwMode="auto">
            <a:xfrm>
              <a:off x="1558" y="3361"/>
              <a:ext cx="15" cy="51"/>
            </a:xfrm>
            <a:custGeom>
              <a:avLst/>
              <a:gdLst>
                <a:gd name="T0" fmla="*/ 0 w 29"/>
                <a:gd name="T1" fmla="*/ 0 h 103"/>
                <a:gd name="T2" fmla="*/ 13 w 29"/>
                <a:gd name="T3" fmla="*/ 39 h 103"/>
                <a:gd name="T4" fmla="*/ 9 w 29"/>
                <a:gd name="T5" fmla="*/ 103 h 103"/>
                <a:gd name="T6" fmla="*/ 29 w 29"/>
                <a:gd name="T7" fmla="*/ 96 h 103"/>
                <a:gd name="T8" fmla="*/ 29 w 29"/>
                <a:gd name="T9" fmla="*/ 60 h 103"/>
                <a:gd name="T10" fmla="*/ 20 w 29"/>
                <a:gd name="T11" fmla="*/ 5 h 103"/>
                <a:gd name="T12" fmla="*/ 0 w 29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03">
                  <a:moveTo>
                    <a:pt x="0" y="0"/>
                  </a:moveTo>
                  <a:lnTo>
                    <a:pt x="13" y="39"/>
                  </a:lnTo>
                  <a:lnTo>
                    <a:pt x="9" y="103"/>
                  </a:lnTo>
                  <a:lnTo>
                    <a:pt x="29" y="96"/>
                  </a:lnTo>
                  <a:lnTo>
                    <a:pt x="29" y="60"/>
                  </a:lnTo>
                  <a:lnTo>
                    <a:pt x="2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1" name="Freeform 90"/>
            <p:cNvSpPr>
              <a:spLocks/>
            </p:cNvSpPr>
            <p:nvPr/>
          </p:nvSpPr>
          <p:spPr bwMode="auto">
            <a:xfrm>
              <a:off x="1559" y="3328"/>
              <a:ext cx="11" cy="23"/>
            </a:xfrm>
            <a:custGeom>
              <a:avLst/>
              <a:gdLst>
                <a:gd name="T0" fmla="*/ 0 w 23"/>
                <a:gd name="T1" fmla="*/ 0 h 46"/>
                <a:gd name="T2" fmla="*/ 9 w 23"/>
                <a:gd name="T3" fmla="*/ 20 h 46"/>
                <a:gd name="T4" fmla="*/ 2 w 23"/>
                <a:gd name="T5" fmla="*/ 46 h 46"/>
                <a:gd name="T6" fmla="*/ 23 w 23"/>
                <a:gd name="T7" fmla="*/ 40 h 46"/>
                <a:gd name="T8" fmla="*/ 23 w 23"/>
                <a:gd name="T9" fmla="*/ 20 h 46"/>
                <a:gd name="T10" fmla="*/ 21 w 23"/>
                <a:gd name="T11" fmla="*/ 4 h 46"/>
                <a:gd name="T12" fmla="*/ 0 w 23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6">
                  <a:moveTo>
                    <a:pt x="0" y="0"/>
                  </a:moveTo>
                  <a:lnTo>
                    <a:pt x="9" y="20"/>
                  </a:lnTo>
                  <a:lnTo>
                    <a:pt x="2" y="46"/>
                  </a:lnTo>
                  <a:lnTo>
                    <a:pt x="23" y="40"/>
                  </a:lnTo>
                  <a:lnTo>
                    <a:pt x="23" y="20"/>
                  </a:lnTo>
                  <a:lnTo>
                    <a:pt x="2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2" name="Freeform 91"/>
            <p:cNvSpPr>
              <a:spLocks/>
            </p:cNvSpPr>
            <p:nvPr/>
          </p:nvSpPr>
          <p:spPr bwMode="auto">
            <a:xfrm>
              <a:off x="1577" y="3371"/>
              <a:ext cx="12" cy="49"/>
            </a:xfrm>
            <a:custGeom>
              <a:avLst/>
              <a:gdLst>
                <a:gd name="T0" fmla="*/ 0 w 23"/>
                <a:gd name="T1" fmla="*/ 0 h 98"/>
                <a:gd name="T2" fmla="*/ 9 w 23"/>
                <a:gd name="T3" fmla="*/ 66 h 98"/>
                <a:gd name="T4" fmla="*/ 2 w 23"/>
                <a:gd name="T5" fmla="*/ 91 h 98"/>
                <a:gd name="T6" fmla="*/ 19 w 23"/>
                <a:gd name="T7" fmla="*/ 98 h 98"/>
                <a:gd name="T8" fmla="*/ 23 w 23"/>
                <a:gd name="T9" fmla="*/ 66 h 98"/>
                <a:gd name="T10" fmla="*/ 20 w 23"/>
                <a:gd name="T11" fmla="*/ 3 h 98"/>
                <a:gd name="T12" fmla="*/ 0 w 23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98">
                  <a:moveTo>
                    <a:pt x="0" y="0"/>
                  </a:moveTo>
                  <a:lnTo>
                    <a:pt x="9" y="66"/>
                  </a:lnTo>
                  <a:lnTo>
                    <a:pt x="2" y="91"/>
                  </a:lnTo>
                  <a:lnTo>
                    <a:pt x="19" y="98"/>
                  </a:lnTo>
                  <a:lnTo>
                    <a:pt x="23" y="66"/>
                  </a:lnTo>
                  <a:lnTo>
                    <a:pt x="2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3" name="Freeform 92"/>
            <p:cNvSpPr>
              <a:spLocks/>
            </p:cNvSpPr>
            <p:nvPr/>
          </p:nvSpPr>
          <p:spPr bwMode="auto">
            <a:xfrm>
              <a:off x="1577" y="3335"/>
              <a:ext cx="12" cy="23"/>
            </a:xfrm>
            <a:custGeom>
              <a:avLst/>
              <a:gdLst>
                <a:gd name="T0" fmla="*/ 0 w 23"/>
                <a:gd name="T1" fmla="*/ 0 h 48"/>
                <a:gd name="T2" fmla="*/ 9 w 23"/>
                <a:gd name="T3" fmla="*/ 22 h 48"/>
                <a:gd name="T4" fmla="*/ 2 w 23"/>
                <a:gd name="T5" fmla="*/ 48 h 48"/>
                <a:gd name="T6" fmla="*/ 23 w 23"/>
                <a:gd name="T7" fmla="*/ 41 h 48"/>
                <a:gd name="T8" fmla="*/ 23 w 23"/>
                <a:gd name="T9" fmla="*/ 22 h 48"/>
                <a:gd name="T10" fmla="*/ 20 w 23"/>
                <a:gd name="T11" fmla="*/ 5 h 48"/>
                <a:gd name="T12" fmla="*/ 0 w 2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lnTo>
                    <a:pt x="9" y="22"/>
                  </a:lnTo>
                  <a:lnTo>
                    <a:pt x="2" y="48"/>
                  </a:lnTo>
                  <a:lnTo>
                    <a:pt x="23" y="41"/>
                  </a:lnTo>
                  <a:lnTo>
                    <a:pt x="23" y="22"/>
                  </a:lnTo>
                  <a:lnTo>
                    <a:pt x="2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4" name="Freeform 93"/>
            <p:cNvSpPr>
              <a:spLocks/>
            </p:cNvSpPr>
            <p:nvPr/>
          </p:nvSpPr>
          <p:spPr bwMode="auto">
            <a:xfrm>
              <a:off x="1597" y="3386"/>
              <a:ext cx="10" cy="45"/>
            </a:xfrm>
            <a:custGeom>
              <a:avLst/>
              <a:gdLst>
                <a:gd name="T0" fmla="*/ 2 w 21"/>
                <a:gd name="T1" fmla="*/ 0 h 91"/>
                <a:gd name="T2" fmla="*/ 7 w 21"/>
                <a:gd name="T3" fmla="*/ 50 h 91"/>
                <a:gd name="T4" fmla="*/ 0 w 21"/>
                <a:gd name="T5" fmla="*/ 74 h 91"/>
                <a:gd name="T6" fmla="*/ 7 w 21"/>
                <a:gd name="T7" fmla="*/ 91 h 91"/>
                <a:gd name="T8" fmla="*/ 21 w 21"/>
                <a:gd name="T9" fmla="*/ 50 h 91"/>
                <a:gd name="T10" fmla="*/ 18 w 21"/>
                <a:gd name="T11" fmla="*/ 14 h 91"/>
                <a:gd name="T12" fmla="*/ 2 w 21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1">
                  <a:moveTo>
                    <a:pt x="2" y="0"/>
                  </a:moveTo>
                  <a:lnTo>
                    <a:pt x="7" y="50"/>
                  </a:lnTo>
                  <a:lnTo>
                    <a:pt x="0" y="74"/>
                  </a:lnTo>
                  <a:lnTo>
                    <a:pt x="7" y="91"/>
                  </a:lnTo>
                  <a:lnTo>
                    <a:pt x="21" y="50"/>
                  </a:lnTo>
                  <a:lnTo>
                    <a:pt x="18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5" name="Freeform 94"/>
            <p:cNvSpPr>
              <a:spLocks/>
            </p:cNvSpPr>
            <p:nvPr/>
          </p:nvSpPr>
          <p:spPr bwMode="auto">
            <a:xfrm>
              <a:off x="1596" y="3342"/>
              <a:ext cx="10" cy="20"/>
            </a:xfrm>
            <a:custGeom>
              <a:avLst/>
              <a:gdLst>
                <a:gd name="T0" fmla="*/ 0 w 19"/>
                <a:gd name="T1" fmla="*/ 0 h 41"/>
                <a:gd name="T2" fmla="*/ 8 w 19"/>
                <a:gd name="T3" fmla="*/ 19 h 41"/>
                <a:gd name="T4" fmla="*/ 2 w 19"/>
                <a:gd name="T5" fmla="*/ 41 h 41"/>
                <a:gd name="T6" fmla="*/ 19 w 19"/>
                <a:gd name="T7" fmla="*/ 35 h 41"/>
                <a:gd name="T8" fmla="*/ 19 w 19"/>
                <a:gd name="T9" fmla="*/ 19 h 41"/>
                <a:gd name="T10" fmla="*/ 17 w 19"/>
                <a:gd name="T11" fmla="*/ 5 h 41"/>
                <a:gd name="T12" fmla="*/ 0 w 19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1">
                  <a:moveTo>
                    <a:pt x="0" y="0"/>
                  </a:moveTo>
                  <a:lnTo>
                    <a:pt x="8" y="19"/>
                  </a:lnTo>
                  <a:lnTo>
                    <a:pt x="2" y="41"/>
                  </a:lnTo>
                  <a:lnTo>
                    <a:pt x="19" y="35"/>
                  </a:lnTo>
                  <a:lnTo>
                    <a:pt x="19" y="19"/>
                  </a:lnTo>
                  <a:lnTo>
                    <a:pt x="1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6" name="Freeform 95"/>
            <p:cNvSpPr>
              <a:spLocks/>
            </p:cNvSpPr>
            <p:nvPr/>
          </p:nvSpPr>
          <p:spPr bwMode="auto">
            <a:xfrm>
              <a:off x="1612" y="3399"/>
              <a:ext cx="12" cy="41"/>
            </a:xfrm>
            <a:custGeom>
              <a:avLst/>
              <a:gdLst>
                <a:gd name="T0" fmla="*/ 4 w 24"/>
                <a:gd name="T1" fmla="*/ 0 h 83"/>
                <a:gd name="T2" fmla="*/ 13 w 24"/>
                <a:gd name="T3" fmla="*/ 35 h 83"/>
                <a:gd name="T4" fmla="*/ 0 w 24"/>
                <a:gd name="T5" fmla="*/ 80 h 83"/>
                <a:gd name="T6" fmla="*/ 13 w 24"/>
                <a:gd name="T7" fmla="*/ 83 h 83"/>
                <a:gd name="T8" fmla="*/ 24 w 24"/>
                <a:gd name="T9" fmla="*/ 35 h 83"/>
                <a:gd name="T10" fmla="*/ 22 w 24"/>
                <a:gd name="T11" fmla="*/ 21 h 83"/>
                <a:gd name="T12" fmla="*/ 4 w 24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3">
                  <a:moveTo>
                    <a:pt x="4" y="0"/>
                  </a:moveTo>
                  <a:lnTo>
                    <a:pt x="13" y="35"/>
                  </a:lnTo>
                  <a:lnTo>
                    <a:pt x="0" y="80"/>
                  </a:lnTo>
                  <a:lnTo>
                    <a:pt x="13" y="83"/>
                  </a:lnTo>
                  <a:lnTo>
                    <a:pt x="24" y="35"/>
                  </a:lnTo>
                  <a:lnTo>
                    <a:pt x="22" y="2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7" name="Freeform 96"/>
            <p:cNvSpPr>
              <a:spLocks/>
            </p:cNvSpPr>
            <p:nvPr/>
          </p:nvSpPr>
          <p:spPr bwMode="auto">
            <a:xfrm>
              <a:off x="1612" y="3349"/>
              <a:ext cx="11" cy="21"/>
            </a:xfrm>
            <a:custGeom>
              <a:avLst/>
              <a:gdLst>
                <a:gd name="T0" fmla="*/ 0 w 22"/>
                <a:gd name="T1" fmla="*/ 0 h 42"/>
                <a:gd name="T2" fmla="*/ 8 w 22"/>
                <a:gd name="T3" fmla="*/ 19 h 42"/>
                <a:gd name="T4" fmla="*/ 2 w 22"/>
                <a:gd name="T5" fmla="*/ 42 h 42"/>
                <a:gd name="T6" fmla="*/ 22 w 22"/>
                <a:gd name="T7" fmla="*/ 36 h 42"/>
                <a:gd name="T8" fmla="*/ 22 w 22"/>
                <a:gd name="T9" fmla="*/ 19 h 42"/>
                <a:gd name="T10" fmla="*/ 18 w 22"/>
                <a:gd name="T11" fmla="*/ 4 h 42"/>
                <a:gd name="T12" fmla="*/ 0 w 22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2">
                  <a:moveTo>
                    <a:pt x="0" y="0"/>
                  </a:moveTo>
                  <a:lnTo>
                    <a:pt x="8" y="19"/>
                  </a:lnTo>
                  <a:lnTo>
                    <a:pt x="2" y="42"/>
                  </a:lnTo>
                  <a:lnTo>
                    <a:pt x="22" y="36"/>
                  </a:lnTo>
                  <a:lnTo>
                    <a:pt x="22" y="19"/>
                  </a:lnTo>
                  <a:lnTo>
                    <a:pt x="1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8" name="Freeform 97"/>
            <p:cNvSpPr>
              <a:spLocks/>
            </p:cNvSpPr>
            <p:nvPr/>
          </p:nvSpPr>
          <p:spPr bwMode="auto">
            <a:xfrm>
              <a:off x="1629" y="3414"/>
              <a:ext cx="12" cy="32"/>
            </a:xfrm>
            <a:custGeom>
              <a:avLst/>
              <a:gdLst>
                <a:gd name="T0" fmla="*/ 3 w 23"/>
                <a:gd name="T1" fmla="*/ 0 h 64"/>
                <a:gd name="T2" fmla="*/ 11 w 23"/>
                <a:gd name="T3" fmla="*/ 18 h 64"/>
                <a:gd name="T4" fmla="*/ 0 w 23"/>
                <a:gd name="T5" fmla="*/ 60 h 64"/>
                <a:gd name="T6" fmla="*/ 10 w 23"/>
                <a:gd name="T7" fmla="*/ 64 h 64"/>
                <a:gd name="T8" fmla="*/ 23 w 23"/>
                <a:gd name="T9" fmla="*/ 18 h 64"/>
                <a:gd name="T10" fmla="*/ 21 w 23"/>
                <a:gd name="T11" fmla="*/ 5 h 64"/>
                <a:gd name="T12" fmla="*/ 3 w 2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4">
                  <a:moveTo>
                    <a:pt x="3" y="0"/>
                  </a:moveTo>
                  <a:lnTo>
                    <a:pt x="11" y="18"/>
                  </a:lnTo>
                  <a:lnTo>
                    <a:pt x="0" y="60"/>
                  </a:lnTo>
                  <a:lnTo>
                    <a:pt x="10" y="64"/>
                  </a:lnTo>
                  <a:lnTo>
                    <a:pt x="23" y="18"/>
                  </a:lnTo>
                  <a:lnTo>
                    <a:pt x="21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9" name="Freeform 98"/>
            <p:cNvSpPr>
              <a:spLocks/>
            </p:cNvSpPr>
            <p:nvPr/>
          </p:nvSpPr>
          <p:spPr bwMode="auto">
            <a:xfrm>
              <a:off x="1629" y="3371"/>
              <a:ext cx="6" cy="12"/>
            </a:xfrm>
            <a:custGeom>
              <a:avLst/>
              <a:gdLst>
                <a:gd name="T0" fmla="*/ 0 w 12"/>
                <a:gd name="T1" fmla="*/ 0 h 23"/>
                <a:gd name="T2" fmla="*/ 5 w 12"/>
                <a:gd name="T3" fmla="*/ 9 h 23"/>
                <a:gd name="T4" fmla="*/ 2 w 12"/>
                <a:gd name="T5" fmla="*/ 23 h 23"/>
                <a:gd name="T6" fmla="*/ 12 w 12"/>
                <a:gd name="T7" fmla="*/ 20 h 23"/>
                <a:gd name="T8" fmla="*/ 12 w 12"/>
                <a:gd name="T9" fmla="*/ 9 h 23"/>
                <a:gd name="T10" fmla="*/ 11 w 12"/>
                <a:gd name="T11" fmla="*/ 2 h 23"/>
                <a:gd name="T12" fmla="*/ 0 w 1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3">
                  <a:moveTo>
                    <a:pt x="0" y="0"/>
                  </a:moveTo>
                  <a:lnTo>
                    <a:pt x="5" y="9"/>
                  </a:lnTo>
                  <a:lnTo>
                    <a:pt x="2" y="23"/>
                  </a:lnTo>
                  <a:lnTo>
                    <a:pt x="12" y="20"/>
                  </a:lnTo>
                  <a:lnTo>
                    <a:pt x="12" y="9"/>
                  </a:lnTo>
                  <a:lnTo>
                    <a:pt x="1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0" name="Freeform 99"/>
            <p:cNvSpPr>
              <a:spLocks/>
            </p:cNvSpPr>
            <p:nvPr/>
          </p:nvSpPr>
          <p:spPr bwMode="auto">
            <a:xfrm>
              <a:off x="1645" y="3426"/>
              <a:ext cx="7" cy="28"/>
            </a:xfrm>
            <a:custGeom>
              <a:avLst/>
              <a:gdLst>
                <a:gd name="T0" fmla="*/ 1 w 14"/>
                <a:gd name="T1" fmla="*/ 0 h 57"/>
                <a:gd name="T2" fmla="*/ 10 w 14"/>
                <a:gd name="T3" fmla="*/ 32 h 57"/>
                <a:gd name="T4" fmla="*/ 0 w 14"/>
                <a:gd name="T5" fmla="*/ 57 h 57"/>
                <a:gd name="T6" fmla="*/ 12 w 14"/>
                <a:gd name="T7" fmla="*/ 53 h 57"/>
                <a:gd name="T8" fmla="*/ 14 w 14"/>
                <a:gd name="T9" fmla="*/ 34 h 57"/>
                <a:gd name="T10" fmla="*/ 13 w 14"/>
                <a:gd name="T11" fmla="*/ 7 h 57"/>
                <a:gd name="T12" fmla="*/ 1 w 1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7">
                  <a:moveTo>
                    <a:pt x="1" y="0"/>
                  </a:moveTo>
                  <a:lnTo>
                    <a:pt x="10" y="32"/>
                  </a:lnTo>
                  <a:lnTo>
                    <a:pt x="0" y="57"/>
                  </a:lnTo>
                  <a:lnTo>
                    <a:pt x="12" y="53"/>
                  </a:lnTo>
                  <a:lnTo>
                    <a:pt x="14" y="34"/>
                  </a:lnTo>
                  <a:lnTo>
                    <a:pt x="13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1" name="Freeform 100"/>
            <p:cNvSpPr>
              <a:spLocks/>
            </p:cNvSpPr>
            <p:nvPr/>
          </p:nvSpPr>
          <p:spPr bwMode="auto">
            <a:xfrm>
              <a:off x="1554" y="3446"/>
              <a:ext cx="14" cy="52"/>
            </a:xfrm>
            <a:custGeom>
              <a:avLst/>
              <a:gdLst>
                <a:gd name="T0" fmla="*/ 0 w 28"/>
                <a:gd name="T1" fmla="*/ 0 h 105"/>
                <a:gd name="T2" fmla="*/ 9 w 28"/>
                <a:gd name="T3" fmla="*/ 34 h 105"/>
                <a:gd name="T4" fmla="*/ 9 w 28"/>
                <a:gd name="T5" fmla="*/ 64 h 105"/>
                <a:gd name="T6" fmla="*/ 28 w 28"/>
                <a:gd name="T7" fmla="*/ 105 h 105"/>
                <a:gd name="T8" fmla="*/ 26 w 28"/>
                <a:gd name="T9" fmla="*/ 54 h 105"/>
                <a:gd name="T10" fmla="*/ 0 w 28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05">
                  <a:moveTo>
                    <a:pt x="0" y="0"/>
                  </a:moveTo>
                  <a:lnTo>
                    <a:pt x="9" y="34"/>
                  </a:lnTo>
                  <a:lnTo>
                    <a:pt x="9" y="64"/>
                  </a:lnTo>
                  <a:lnTo>
                    <a:pt x="28" y="105"/>
                  </a:lnTo>
                  <a:lnTo>
                    <a:pt x="26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2" name="Freeform 101"/>
            <p:cNvSpPr>
              <a:spLocks/>
            </p:cNvSpPr>
            <p:nvPr/>
          </p:nvSpPr>
          <p:spPr bwMode="auto">
            <a:xfrm>
              <a:off x="1574" y="3478"/>
              <a:ext cx="15" cy="30"/>
            </a:xfrm>
            <a:custGeom>
              <a:avLst/>
              <a:gdLst>
                <a:gd name="T0" fmla="*/ 0 w 30"/>
                <a:gd name="T1" fmla="*/ 0 h 60"/>
                <a:gd name="T2" fmla="*/ 0 w 30"/>
                <a:gd name="T3" fmla="*/ 26 h 60"/>
                <a:gd name="T4" fmla="*/ 2 w 30"/>
                <a:gd name="T5" fmla="*/ 48 h 60"/>
                <a:gd name="T6" fmla="*/ 30 w 30"/>
                <a:gd name="T7" fmla="*/ 60 h 60"/>
                <a:gd name="T8" fmla="*/ 19 w 30"/>
                <a:gd name="T9" fmla="*/ 10 h 60"/>
                <a:gd name="T10" fmla="*/ 0 w 30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60">
                  <a:moveTo>
                    <a:pt x="0" y="0"/>
                  </a:moveTo>
                  <a:lnTo>
                    <a:pt x="0" y="26"/>
                  </a:lnTo>
                  <a:lnTo>
                    <a:pt x="2" y="48"/>
                  </a:lnTo>
                  <a:lnTo>
                    <a:pt x="30" y="60"/>
                  </a:lnTo>
                  <a:lnTo>
                    <a:pt x="1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3" name="Freeform 102"/>
            <p:cNvSpPr>
              <a:spLocks/>
            </p:cNvSpPr>
            <p:nvPr/>
          </p:nvSpPr>
          <p:spPr bwMode="auto">
            <a:xfrm>
              <a:off x="1595" y="3487"/>
              <a:ext cx="19" cy="35"/>
            </a:xfrm>
            <a:custGeom>
              <a:avLst/>
              <a:gdLst>
                <a:gd name="T0" fmla="*/ 0 w 38"/>
                <a:gd name="T1" fmla="*/ 0 h 70"/>
                <a:gd name="T2" fmla="*/ 7 w 38"/>
                <a:gd name="T3" fmla="*/ 21 h 70"/>
                <a:gd name="T4" fmla="*/ 7 w 38"/>
                <a:gd name="T5" fmla="*/ 55 h 70"/>
                <a:gd name="T6" fmla="*/ 38 w 38"/>
                <a:gd name="T7" fmla="*/ 70 h 70"/>
                <a:gd name="T8" fmla="*/ 31 w 38"/>
                <a:gd name="T9" fmla="*/ 31 h 70"/>
                <a:gd name="T10" fmla="*/ 22 w 38"/>
                <a:gd name="T11" fmla="*/ 12 h 70"/>
                <a:gd name="T12" fmla="*/ 0 w 38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70">
                  <a:moveTo>
                    <a:pt x="0" y="0"/>
                  </a:moveTo>
                  <a:lnTo>
                    <a:pt x="7" y="21"/>
                  </a:lnTo>
                  <a:lnTo>
                    <a:pt x="7" y="55"/>
                  </a:lnTo>
                  <a:lnTo>
                    <a:pt x="38" y="70"/>
                  </a:lnTo>
                  <a:lnTo>
                    <a:pt x="31" y="31"/>
                  </a:lnTo>
                  <a:lnTo>
                    <a:pt x="2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4" name="Freeform 103"/>
            <p:cNvSpPr>
              <a:spLocks/>
            </p:cNvSpPr>
            <p:nvPr/>
          </p:nvSpPr>
          <p:spPr bwMode="auto">
            <a:xfrm>
              <a:off x="1623" y="3502"/>
              <a:ext cx="13" cy="33"/>
            </a:xfrm>
            <a:custGeom>
              <a:avLst/>
              <a:gdLst>
                <a:gd name="T0" fmla="*/ 0 w 26"/>
                <a:gd name="T1" fmla="*/ 0 h 64"/>
                <a:gd name="T2" fmla="*/ 5 w 26"/>
                <a:gd name="T3" fmla="*/ 15 h 64"/>
                <a:gd name="T4" fmla="*/ 5 w 26"/>
                <a:gd name="T5" fmla="*/ 50 h 64"/>
                <a:gd name="T6" fmla="*/ 26 w 26"/>
                <a:gd name="T7" fmla="*/ 64 h 64"/>
                <a:gd name="T8" fmla="*/ 26 w 26"/>
                <a:gd name="T9" fmla="*/ 31 h 64"/>
                <a:gd name="T10" fmla="*/ 19 w 26"/>
                <a:gd name="T11" fmla="*/ 10 h 64"/>
                <a:gd name="T12" fmla="*/ 0 w 26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4">
                  <a:moveTo>
                    <a:pt x="0" y="0"/>
                  </a:moveTo>
                  <a:lnTo>
                    <a:pt x="5" y="15"/>
                  </a:lnTo>
                  <a:lnTo>
                    <a:pt x="5" y="50"/>
                  </a:lnTo>
                  <a:lnTo>
                    <a:pt x="26" y="64"/>
                  </a:lnTo>
                  <a:lnTo>
                    <a:pt x="26" y="31"/>
                  </a:lnTo>
                  <a:lnTo>
                    <a:pt x="1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5" name="Freeform 104"/>
            <p:cNvSpPr>
              <a:spLocks/>
            </p:cNvSpPr>
            <p:nvPr/>
          </p:nvSpPr>
          <p:spPr bwMode="auto">
            <a:xfrm>
              <a:off x="1647" y="3522"/>
              <a:ext cx="10" cy="18"/>
            </a:xfrm>
            <a:custGeom>
              <a:avLst/>
              <a:gdLst>
                <a:gd name="T0" fmla="*/ 0 w 21"/>
                <a:gd name="T1" fmla="*/ 0 h 36"/>
                <a:gd name="T2" fmla="*/ 5 w 21"/>
                <a:gd name="T3" fmla="*/ 36 h 36"/>
                <a:gd name="T4" fmla="*/ 21 w 21"/>
                <a:gd name="T5" fmla="*/ 36 h 36"/>
                <a:gd name="T6" fmla="*/ 19 w 21"/>
                <a:gd name="T7" fmla="*/ 7 h 36"/>
                <a:gd name="T8" fmla="*/ 0 w 2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6">
                  <a:moveTo>
                    <a:pt x="0" y="0"/>
                  </a:moveTo>
                  <a:lnTo>
                    <a:pt x="5" y="36"/>
                  </a:lnTo>
                  <a:lnTo>
                    <a:pt x="21" y="36"/>
                  </a:lnTo>
                  <a:lnTo>
                    <a:pt x="1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6" name="Freeform 105"/>
            <p:cNvSpPr>
              <a:spLocks/>
            </p:cNvSpPr>
            <p:nvPr/>
          </p:nvSpPr>
          <p:spPr bwMode="auto">
            <a:xfrm>
              <a:off x="1490" y="3455"/>
              <a:ext cx="11" cy="23"/>
            </a:xfrm>
            <a:custGeom>
              <a:avLst/>
              <a:gdLst>
                <a:gd name="T0" fmla="*/ 2 w 20"/>
                <a:gd name="T1" fmla="*/ 0 h 46"/>
                <a:gd name="T2" fmla="*/ 0 w 20"/>
                <a:gd name="T3" fmla="*/ 20 h 46"/>
                <a:gd name="T4" fmla="*/ 20 w 20"/>
                <a:gd name="T5" fmla="*/ 46 h 46"/>
                <a:gd name="T6" fmla="*/ 16 w 20"/>
                <a:gd name="T7" fmla="*/ 7 h 46"/>
                <a:gd name="T8" fmla="*/ 14 w 20"/>
                <a:gd name="T9" fmla="*/ 6 h 46"/>
                <a:gd name="T10" fmla="*/ 10 w 20"/>
                <a:gd name="T11" fmla="*/ 2 h 46"/>
                <a:gd name="T12" fmla="*/ 5 w 20"/>
                <a:gd name="T13" fmla="*/ 0 h 46"/>
                <a:gd name="T14" fmla="*/ 2 w 20"/>
                <a:gd name="T1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6">
                  <a:moveTo>
                    <a:pt x="2" y="0"/>
                  </a:moveTo>
                  <a:lnTo>
                    <a:pt x="0" y="20"/>
                  </a:lnTo>
                  <a:lnTo>
                    <a:pt x="20" y="46"/>
                  </a:lnTo>
                  <a:lnTo>
                    <a:pt x="16" y="7"/>
                  </a:lnTo>
                  <a:lnTo>
                    <a:pt x="14" y="6"/>
                  </a:lnTo>
                  <a:lnTo>
                    <a:pt x="10" y="2"/>
                  </a:lnTo>
                  <a:lnTo>
                    <a:pt x="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7" name="Freeform 106"/>
            <p:cNvSpPr>
              <a:spLocks/>
            </p:cNvSpPr>
            <p:nvPr/>
          </p:nvSpPr>
          <p:spPr bwMode="auto">
            <a:xfrm>
              <a:off x="1512" y="3463"/>
              <a:ext cx="11" cy="38"/>
            </a:xfrm>
            <a:custGeom>
              <a:avLst/>
              <a:gdLst>
                <a:gd name="T0" fmla="*/ 3 w 23"/>
                <a:gd name="T1" fmla="*/ 3 h 76"/>
                <a:gd name="T2" fmla="*/ 0 w 23"/>
                <a:gd name="T3" fmla="*/ 50 h 76"/>
                <a:gd name="T4" fmla="*/ 19 w 23"/>
                <a:gd name="T5" fmla="*/ 76 h 76"/>
                <a:gd name="T6" fmla="*/ 19 w 23"/>
                <a:gd name="T7" fmla="*/ 52 h 76"/>
                <a:gd name="T8" fmla="*/ 23 w 23"/>
                <a:gd name="T9" fmla="*/ 0 h 76"/>
                <a:gd name="T10" fmla="*/ 3 w 23"/>
                <a:gd name="T11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6">
                  <a:moveTo>
                    <a:pt x="3" y="3"/>
                  </a:moveTo>
                  <a:lnTo>
                    <a:pt x="0" y="50"/>
                  </a:lnTo>
                  <a:lnTo>
                    <a:pt x="19" y="76"/>
                  </a:lnTo>
                  <a:lnTo>
                    <a:pt x="19" y="52"/>
                  </a:lnTo>
                  <a:lnTo>
                    <a:pt x="23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8" name="Freeform 107"/>
            <p:cNvSpPr>
              <a:spLocks/>
            </p:cNvSpPr>
            <p:nvPr/>
          </p:nvSpPr>
          <p:spPr bwMode="auto">
            <a:xfrm>
              <a:off x="1534" y="3467"/>
              <a:ext cx="11" cy="56"/>
            </a:xfrm>
            <a:custGeom>
              <a:avLst/>
              <a:gdLst>
                <a:gd name="T0" fmla="*/ 3 w 22"/>
                <a:gd name="T1" fmla="*/ 0 h 113"/>
                <a:gd name="T2" fmla="*/ 0 w 22"/>
                <a:gd name="T3" fmla="*/ 41 h 113"/>
                <a:gd name="T4" fmla="*/ 0 w 22"/>
                <a:gd name="T5" fmla="*/ 87 h 113"/>
                <a:gd name="T6" fmla="*/ 22 w 22"/>
                <a:gd name="T7" fmla="*/ 113 h 113"/>
                <a:gd name="T8" fmla="*/ 22 w 22"/>
                <a:gd name="T9" fmla="*/ 69 h 113"/>
                <a:gd name="T10" fmla="*/ 19 w 22"/>
                <a:gd name="T11" fmla="*/ 31 h 113"/>
                <a:gd name="T12" fmla="*/ 3 w 22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3">
                  <a:moveTo>
                    <a:pt x="3" y="0"/>
                  </a:moveTo>
                  <a:lnTo>
                    <a:pt x="0" y="41"/>
                  </a:lnTo>
                  <a:lnTo>
                    <a:pt x="0" y="87"/>
                  </a:lnTo>
                  <a:lnTo>
                    <a:pt x="22" y="113"/>
                  </a:lnTo>
                  <a:lnTo>
                    <a:pt x="22" y="69"/>
                  </a:lnTo>
                  <a:lnTo>
                    <a:pt x="19" y="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9" name="Freeform 108"/>
            <p:cNvSpPr>
              <a:spLocks/>
            </p:cNvSpPr>
            <p:nvPr/>
          </p:nvSpPr>
          <p:spPr bwMode="auto">
            <a:xfrm>
              <a:off x="1554" y="3497"/>
              <a:ext cx="14" cy="51"/>
            </a:xfrm>
            <a:custGeom>
              <a:avLst/>
              <a:gdLst>
                <a:gd name="T0" fmla="*/ 0 w 26"/>
                <a:gd name="T1" fmla="*/ 0 h 103"/>
                <a:gd name="T2" fmla="*/ 0 w 26"/>
                <a:gd name="T3" fmla="*/ 44 h 103"/>
                <a:gd name="T4" fmla="*/ 0 w 26"/>
                <a:gd name="T5" fmla="*/ 80 h 103"/>
                <a:gd name="T6" fmla="*/ 26 w 26"/>
                <a:gd name="T7" fmla="*/ 103 h 103"/>
                <a:gd name="T8" fmla="*/ 24 w 26"/>
                <a:gd name="T9" fmla="*/ 27 h 103"/>
                <a:gd name="T10" fmla="*/ 0 w 26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03">
                  <a:moveTo>
                    <a:pt x="0" y="0"/>
                  </a:moveTo>
                  <a:lnTo>
                    <a:pt x="0" y="44"/>
                  </a:lnTo>
                  <a:lnTo>
                    <a:pt x="0" y="80"/>
                  </a:lnTo>
                  <a:lnTo>
                    <a:pt x="26" y="103"/>
                  </a:lnTo>
                  <a:lnTo>
                    <a:pt x="24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0" name="Freeform 109"/>
            <p:cNvSpPr>
              <a:spLocks/>
            </p:cNvSpPr>
            <p:nvPr/>
          </p:nvSpPr>
          <p:spPr bwMode="auto">
            <a:xfrm>
              <a:off x="1581" y="3523"/>
              <a:ext cx="19" cy="35"/>
            </a:xfrm>
            <a:custGeom>
              <a:avLst/>
              <a:gdLst>
                <a:gd name="T0" fmla="*/ 0 w 38"/>
                <a:gd name="T1" fmla="*/ 0 h 69"/>
                <a:gd name="T2" fmla="*/ 2 w 38"/>
                <a:gd name="T3" fmla="*/ 58 h 69"/>
                <a:gd name="T4" fmla="*/ 38 w 38"/>
                <a:gd name="T5" fmla="*/ 69 h 69"/>
                <a:gd name="T6" fmla="*/ 22 w 38"/>
                <a:gd name="T7" fmla="*/ 14 h 69"/>
                <a:gd name="T8" fmla="*/ 0 w 3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0" y="0"/>
                  </a:moveTo>
                  <a:lnTo>
                    <a:pt x="2" y="58"/>
                  </a:lnTo>
                  <a:lnTo>
                    <a:pt x="38" y="69"/>
                  </a:lnTo>
                  <a:lnTo>
                    <a:pt x="2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1" name="Freeform 110"/>
            <p:cNvSpPr>
              <a:spLocks/>
            </p:cNvSpPr>
            <p:nvPr/>
          </p:nvSpPr>
          <p:spPr bwMode="auto">
            <a:xfrm>
              <a:off x="1186" y="3629"/>
              <a:ext cx="119" cy="149"/>
            </a:xfrm>
            <a:custGeom>
              <a:avLst/>
              <a:gdLst>
                <a:gd name="T0" fmla="*/ 224 w 239"/>
                <a:gd name="T1" fmla="*/ 0 h 297"/>
                <a:gd name="T2" fmla="*/ 214 w 239"/>
                <a:gd name="T3" fmla="*/ 55 h 297"/>
                <a:gd name="T4" fmla="*/ 214 w 239"/>
                <a:gd name="T5" fmla="*/ 100 h 297"/>
                <a:gd name="T6" fmla="*/ 203 w 239"/>
                <a:gd name="T7" fmla="*/ 136 h 297"/>
                <a:gd name="T8" fmla="*/ 164 w 239"/>
                <a:gd name="T9" fmla="*/ 141 h 297"/>
                <a:gd name="T10" fmla="*/ 81 w 239"/>
                <a:gd name="T11" fmla="*/ 181 h 297"/>
                <a:gd name="T12" fmla="*/ 0 w 239"/>
                <a:gd name="T13" fmla="*/ 223 h 297"/>
                <a:gd name="T14" fmla="*/ 56 w 239"/>
                <a:gd name="T15" fmla="*/ 202 h 297"/>
                <a:gd name="T16" fmla="*/ 173 w 239"/>
                <a:gd name="T17" fmla="*/ 161 h 297"/>
                <a:gd name="T18" fmla="*/ 96 w 239"/>
                <a:gd name="T19" fmla="*/ 232 h 297"/>
                <a:gd name="T20" fmla="*/ 51 w 239"/>
                <a:gd name="T21" fmla="*/ 297 h 297"/>
                <a:gd name="T22" fmla="*/ 108 w 239"/>
                <a:gd name="T23" fmla="*/ 242 h 297"/>
                <a:gd name="T24" fmla="*/ 199 w 239"/>
                <a:gd name="T25" fmla="*/ 161 h 297"/>
                <a:gd name="T26" fmla="*/ 203 w 239"/>
                <a:gd name="T27" fmla="*/ 232 h 297"/>
                <a:gd name="T28" fmla="*/ 224 w 239"/>
                <a:gd name="T29" fmla="*/ 282 h 297"/>
                <a:gd name="T30" fmla="*/ 224 w 239"/>
                <a:gd name="T31" fmla="*/ 166 h 297"/>
                <a:gd name="T32" fmla="*/ 233 w 239"/>
                <a:gd name="T33" fmla="*/ 81 h 297"/>
                <a:gd name="T34" fmla="*/ 239 w 239"/>
                <a:gd name="T35" fmla="*/ 30 h 297"/>
                <a:gd name="T36" fmla="*/ 224 w 239"/>
                <a:gd name="T3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9" h="297">
                  <a:moveTo>
                    <a:pt x="224" y="0"/>
                  </a:moveTo>
                  <a:lnTo>
                    <a:pt x="214" y="55"/>
                  </a:lnTo>
                  <a:lnTo>
                    <a:pt x="214" y="100"/>
                  </a:lnTo>
                  <a:lnTo>
                    <a:pt x="203" y="136"/>
                  </a:lnTo>
                  <a:lnTo>
                    <a:pt x="164" y="141"/>
                  </a:lnTo>
                  <a:lnTo>
                    <a:pt x="81" y="181"/>
                  </a:lnTo>
                  <a:lnTo>
                    <a:pt x="0" y="223"/>
                  </a:lnTo>
                  <a:lnTo>
                    <a:pt x="56" y="202"/>
                  </a:lnTo>
                  <a:lnTo>
                    <a:pt x="173" y="161"/>
                  </a:lnTo>
                  <a:lnTo>
                    <a:pt x="96" y="232"/>
                  </a:lnTo>
                  <a:lnTo>
                    <a:pt x="51" y="297"/>
                  </a:lnTo>
                  <a:lnTo>
                    <a:pt x="108" y="242"/>
                  </a:lnTo>
                  <a:lnTo>
                    <a:pt x="199" y="161"/>
                  </a:lnTo>
                  <a:lnTo>
                    <a:pt x="203" y="232"/>
                  </a:lnTo>
                  <a:lnTo>
                    <a:pt x="224" y="282"/>
                  </a:lnTo>
                  <a:lnTo>
                    <a:pt x="224" y="166"/>
                  </a:lnTo>
                  <a:lnTo>
                    <a:pt x="233" y="81"/>
                  </a:lnTo>
                  <a:lnTo>
                    <a:pt x="239" y="3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E55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2" name="Freeform 111"/>
            <p:cNvSpPr>
              <a:spLocks/>
            </p:cNvSpPr>
            <p:nvPr/>
          </p:nvSpPr>
          <p:spPr bwMode="auto">
            <a:xfrm>
              <a:off x="1077" y="3606"/>
              <a:ext cx="125" cy="122"/>
            </a:xfrm>
            <a:custGeom>
              <a:avLst/>
              <a:gdLst>
                <a:gd name="T0" fmla="*/ 250 w 250"/>
                <a:gd name="T1" fmla="*/ 0 h 243"/>
                <a:gd name="T2" fmla="*/ 169 w 250"/>
                <a:gd name="T3" fmla="*/ 70 h 243"/>
                <a:gd name="T4" fmla="*/ 129 w 250"/>
                <a:gd name="T5" fmla="*/ 70 h 243"/>
                <a:gd name="T6" fmla="*/ 69 w 250"/>
                <a:gd name="T7" fmla="*/ 70 h 243"/>
                <a:gd name="T8" fmla="*/ 15 w 250"/>
                <a:gd name="T9" fmla="*/ 87 h 243"/>
                <a:gd name="T10" fmla="*/ 134 w 250"/>
                <a:gd name="T11" fmla="*/ 87 h 243"/>
                <a:gd name="T12" fmla="*/ 181 w 250"/>
                <a:gd name="T13" fmla="*/ 91 h 243"/>
                <a:gd name="T14" fmla="*/ 89 w 250"/>
                <a:gd name="T15" fmla="*/ 121 h 243"/>
                <a:gd name="T16" fmla="*/ 0 w 250"/>
                <a:gd name="T17" fmla="*/ 161 h 243"/>
                <a:gd name="T18" fmla="*/ 69 w 250"/>
                <a:gd name="T19" fmla="*/ 152 h 243"/>
                <a:gd name="T20" fmla="*/ 119 w 250"/>
                <a:gd name="T21" fmla="*/ 127 h 243"/>
                <a:gd name="T22" fmla="*/ 194 w 250"/>
                <a:gd name="T23" fmla="*/ 106 h 243"/>
                <a:gd name="T24" fmla="*/ 175 w 250"/>
                <a:gd name="T25" fmla="*/ 161 h 243"/>
                <a:gd name="T26" fmla="*/ 175 w 250"/>
                <a:gd name="T27" fmla="*/ 243 h 243"/>
                <a:gd name="T28" fmla="*/ 214 w 250"/>
                <a:gd name="T29" fmla="*/ 106 h 243"/>
                <a:gd name="T30" fmla="*/ 235 w 250"/>
                <a:gd name="T31" fmla="*/ 45 h 243"/>
                <a:gd name="T32" fmla="*/ 250 w 250"/>
                <a:gd name="T3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0" h="243">
                  <a:moveTo>
                    <a:pt x="250" y="0"/>
                  </a:moveTo>
                  <a:lnTo>
                    <a:pt x="169" y="70"/>
                  </a:lnTo>
                  <a:lnTo>
                    <a:pt x="129" y="70"/>
                  </a:lnTo>
                  <a:lnTo>
                    <a:pt x="69" y="70"/>
                  </a:lnTo>
                  <a:lnTo>
                    <a:pt x="15" y="87"/>
                  </a:lnTo>
                  <a:lnTo>
                    <a:pt x="134" y="87"/>
                  </a:lnTo>
                  <a:lnTo>
                    <a:pt x="181" y="91"/>
                  </a:lnTo>
                  <a:lnTo>
                    <a:pt x="89" y="121"/>
                  </a:lnTo>
                  <a:lnTo>
                    <a:pt x="0" y="161"/>
                  </a:lnTo>
                  <a:lnTo>
                    <a:pt x="69" y="152"/>
                  </a:lnTo>
                  <a:lnTo>
                    <a:pt x="119" y="127"/>
                  </a:lnTo>
                  <a:lnTo>
                    <a:pt x="194" y="106"/>
                  </a:lnTo>
                  <a:lnTo>
                    <a:pt x="175" y="161"/>
                  </a:lnTo>
                  <a:lnTo>
                    <a:pt x="175" y="243"/>
                  </a:lnTo>
                  <a:lnTo>
                    <a:pt x="214" y="106"/>
                  </a:lnTo>
                  <a:lnTo>
                    <a:pt x="235" y="45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E55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pic>
        <p:nvPicPr>
          <p:cNvPr id="4211" name="Picture 115" descr="C:\Users\radoslav.pekny\AppData\Local\Microsoft\Windows\Temporary Internet Files\Content.IE5\4FHQ82KX\MC900038516[2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629" y="2734189"/>
            <a:ext cx="2342685" cy="229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4" name="Picture 118" descr="C:\Users\radoslav.pekny\AppData\Local\Microsoft\Windows\Temporary Internet Files\Content.IE5\ZPCSRFQU\MC900200499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955" y="4400641"/>
            <a:ext cx="1826057" cy="174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43" name="Obdélník 4142"/>
          <p:cNvSpPr/>
          <p:nvPr/>
        </p:nvSpPr>
        <p:spPr>
          <a:xfrm>
            <a:off x="61151" y="178795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9" name="Obdélník 118"/>
          <p:cNvSpPr/>
          <p:nvPr/>
        </p:nvSpPr>
        <p:spPr>
          <a:xfrm>
            <a:off x="6777903" y="2611206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0" name="Obdélník 119"/>
          <p:cNvSpPr/>
          <p:nvPr/>
        </p:nvSpPr>
        <p:spPr>
          <a:xfrm>
            <a:off x="4461780" y="6145804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1" name="Obdélník 120"/>
          <p:cNvSpPr/>
          <p:nvPr/>
        </p:nvSpPr>
        <p:spPr>
          <a:xfrm>
            <a:off x="6880525" y="614374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2" name="Obdélník 121"/>
          <p:cNvSpPr/>
          <p:nvPr/>
        </p:nvSpPr>
        <p:spPr>
          <a:xfrm>
            <a:off x="1889437" y="618904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3" name="Obdélník 122"/>
          <p:cNvSpPr/>
          <p:nvPr/>
        </p:nvSpPr>
        <p:spPr>
          <a:xfrm>
            <a:off x="4461780" y="377207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44" name="TextovéPole 4143"/>
          <p:cNvSpPr txBox="1"/>
          <p:nvPr/>
        </p:nvSpPr>
        <p:spPr>
          <a:xfrm>
            <a:off x="2516977" y="178795"/>
            <a:ext cx="551298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cs-CZ" sz="2000" b="1" dirty="0"/>
              <a:t>Dokážete pojmenovat správně tyto domácí ptáky?</a:t>
            </a:r>
          </a:p>
        </p:txBody>
      </p:sp>
    </p:spTree>
    <p:extLst>
      <p:ext uri="{BB962C8B-B14F-4D97-AF65-F5344CB8AC3E}">
        <p14:creationId xmlns:p14="http://schemas.microsoft.com/office/powerpoint/2010/main" val="370385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radoslav.pekny\AppData\Local\Microsoft\Windows\Temporary Internet Files\Content.IE5\ZPCSRFQU\MP900431831[2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4" t="19798" b="8283"/>
          <a:stretch/>
        </p:blipFill>
        <p:spPr bwMode="auto">
          <a:xfrm>
            <a:off x="155151" y="404664"/>
            <a:ext cx="2642735" cy="279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radoslav.pekny\AppData\Local\Microsoft\Windows\Temporary Internet Files\Content.IE5\4FHQ82KX\MP900406601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2" t="5700"/>
          <a:stretch/>
        </p:blipFill>
        <p:spPr bwMode="auto">
          <a:xfrm>
            <a:off x="5697246" y="267866"/>
            <a:ext cx="3268504" cy="24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radoslav.pekny\AppData\Local\Microsoft\Windows\Temporary Internet Files\Content.IE5\4FHQ82KX\MC90010926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172" y="3788332"/>
            <a:ext cx="2127585" cy="2259753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106320" y="3464787"/>
            <a:ext cx="2940945" cy="3287782"/>
            <a:chOff x="791" y="2682"/>
            <a:chExt cx="1026" cy="1147"/>
          </a:xfrm>
        </p:grpSpPr>
        <p:sp>
          <p:nvSpPr>
            <p:cNvPr id="3" name="AutoShape 13"/>
            <p:cNvSpPr>
              <a:spLocks noChangeAspect="1" noChangeArrowheads="1" noTextEdit="1"/>
            </p:cNvSpPr>
            <p:nvPr/>
          </p:nvSpPr>
          <p:spPr bwMode="auto">
            <a:xfrm>
              <a:off x="791" y="2682"/>
              <a:ext cx="1026" cy="1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" name="Rectangle 15"/>
            <p:cNvSpPr>
              <a:spLocks noChangeArrowheads="1"/>
            </p:cNvSpPr>
            <p:nvPr/>
          </p:nvSpPr>
          <p:spPr bwMode="auto">
            <a:xfrm>
              <a:off x="791" y="2682"/>
              <a:ext cx="1026" cy="1147"/>
            </a:xfrm>
            <a:prstGeom prst="rect">
              <a:avLst/>
            </a:prstGeom>
            <a:solidFill>
              <a:srgbClr val="DD9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1057" y="2791"/>
              <a:ext cx="673" cy="660"/>
            </a:xfrm>
            <a:custGeom>
              <a:avLst/>
              <a:gdLst>
                <a:gd name="T0" fmla="*/ 56 w 1346"/>
                <a:gd name="T1" fmla="*/ 561 h 1319"/>
                <a:gd name="T2" fmla="*/ 119 w 1346"/>
                <a:gd name="T3" fmla="*/ 412 h 1319"/>
                <a:gd name="T4" fmla="*/ 126 w 1346"/>
                <a:gd name="T5" fmla="*/ 347 h 1319"/>
                <a:gd name="T6" fmla="*/ 147 w 1346"/>
                <a:gd name="T7" fmla="*/ 300 h 1319"/>
                <a:gd name="T8" fmla="*/ 186 w 1346"/>
                <a:gd name="T9" fmla="*/ 267 h 1319"/>
                <a:gd name="T10" fmla="*/ 246 w 1346"/>
                <a:gd name="T11" fmla="*/ 242 h 1319"/>
                <a:gd name="T12" fmla="*/ 270 w 1346"/>
                <a:gd name="T13" fmla="*/ 173 h 1319"/>
                <a:gd name="T14" fmla="*/ 303 w 1346"/>
                <a:gd name="T15" fmla="*/ 122 h 1319"/>
                <a:gd name="T16" fmla="*/ 352 w 1346"/>
                <a:gd name="T17" fmla="*/ 94 h 1319"/>
                <a:gd name="T18" fmla="*/ 425 w 1346"/>
                <a:gd name="T19" fmla="*/ 93 h 1319"/>
                <a:gd name="T20" fmla="*/ 490 w 1346"/>
                <a:gd name="T21" fmla="*/ 42 h 1319"/>
                <a:gd name="T22" fmla="*/ 534 w 1346"/>
                <a:gd name="T23" fmla="*/ 19 h 1319"/>
                <a:gd name="T24" fmla="*/ 576 w 1346"/>
                <a:gd name="T25" fmla="*/ 10 h 1319"/>
                <a:gd name="T26" fmla="*/ 620 w 1346"/>
                <a:gd name="T27" fmla="*/ 22 h 1319"/>
                <a:gd name="T28" fmla="*/ 670 w 1346"/>
                <a:gd name="T29" fmla="*/ 19 h 1319"/>
                <a:gd name="T30" fmla="*/ 716 w 1346"/>
                <a:gd name="T31" fmla="*/ 2 h 1319"/>
                <a:gd name="T32" fmla="*/ 760 w 1346"/>
                <a:gd name="T33" fmla="*/ 4 h 1319"/>
                <a:gd name="T34" fmla="*/ 803 w 1346"/>
                <a:gd name="T35" fmla="*/ 30 h 1319"/>
                <a:gd name="T36" fmla="*/ 862 w 1346"/>
                <a:gd name="T37" fmla="*/ 55 h 1319"/>
                <a:gd name="T38" fmla="*/ 917 w 1346"/>
                <a:gd name="T39" fmla="*/ 71 h 1319"/>
                <a:gd name="T40" fmla="*/ 958 w 1346"/>
                <a:gd name="T41" fmla="*/ 101 h 1319"/>
                <a:gd name="T42" fmla="*/ 989 w 1346"/>
                <a:gd name="T43" fmla="*/ 151 h 1319"/>
                <a:gd name="T44" fmla="*/ 1025 w 1346"/>
                <a:gd name="T45" fmla="*/ 188 h 1319"/>
                <a:gd name="T46" fmla="*/ 1066 w 1346"/>
                <a:gd name="T47" fmla="*/ 196 h 1319"/>
                <a:gd name="T48" fmla="*/ 1103 w 1346"/>
                <a:gd name="T49" fmla="*/ 207 h 1319"/>
                <a:gd name="T50" fmla="*/ 1133 w 1346"/>
                <a:gd name="T51" fmla="*/ 223 h 1319"/>
                <a:gd name="T52" fmla="*/ 1158 w 1346"/>
                <a:gd name="T53" fmla="*/ 243 h 1319"/>
                <a:gd name="T54" fmla="*/ 1178 w 1346"/>
                <a:gd name="T55" fmla="*/ 268 h 1319"/>
                <a:gd name="T56" fmla="*/ 1190 w 1346"/>
                <a:gd name="T57" fmla="*/ 299 h 1319"/>
                <a:gd name="T58" fmla="*/ 1197 w 1346"/>
                <a:gd name="T59" fmla="*/ 335 h 1319"/>
                <a:gd name="T60" fmla="*/ 1227 w 1346"/>
                <a:gd name="T61" fmla="*/ 368 h 1319"/>
                <a:gd name="T62" fmla="*/ 1269 w 1346"/>
                <a:gd name="T63" fmla="*/ 402 h 1319"/>
                <a:gd name="T64" fmla="*/ 1287 w 1346"/>
                <a:gd name="T65" fmla="*/ 443 h 1319"/>
                <a:gd name="T66" fmla="*/ 1282 w 1346"/>
                <a:gd name="T67" fmla="*/ 495 h 1319"/>
                <a:gd name="T68" fmla="*/ 1269 w 1346"/>
                <a:gd name="T69" fmla="*/ 575 h 1319"/>
                <a:gd name="T70" fmla="*/ 1316 w 1346"/>
                <a:gd name="T71" fmla="*/ 613 h 1319"/>
                <a:gd name="T72" fmla="*/ 1343 w 1346"/>
                <a:gd name="T73" fmla="*/ 659 h 1319"/>
                <a:gd name="T74" fmla="*/ 1345 w 1346"/>
                <a:gd name="T75" fmla="*/ 711 h 1319"/>
                <a:gd name="T76" fmla="*/ 1325 w 1346"/>
                <a:gd name="T77" fmla="*/ 766 h 1319"/>
                <a:gd name="T78" fmla="*/ 1344 w 1346"/>
                <a:gd name="T79" fmla="*/ 901 h 1319"/>
                <a:gd name="T80" fmla="*/ 1323 w 1346"/>
                <a:gd name="T81" fmla="*/ 978 h 1319"/>
                <a:gd name="T82" fmla="*/ 1282 w 1346"/>
                <a:gd name="T83" fmla="*/ 1045 h 1319"/>
                <a:gd name="T84" fmla="*/ 1218 w 1346"/>
                <a:gd name="T85" fmla="*/ 1095 h 1319"/>
                <a:gd name="T86" fmla="*/ 1158 w 1346"/>
                <a:gd name="T87" fmla="*/ 1148 h 1319"/>
                <a:gd name="T88" fmla="*/ 1134 w 1346"/>
                <a:gd name="T89" fmla="*/ 1200 h 1319"/>
                <a:gd name="T90" fmla="*/ 1113 w 1346"/>
                <a:gd name="T91" fmla="*/ 1238 h 1319"/>
                <a:gd name="T92" fmla="*/ 1072 w 1346"/>
                <a:gd name="T93" fmla="*/ 1268 h 1319"/>
                <a:gd name="T94" fmla="*/ 960 w 1346"/>
                <a:gd name="T95" fmla="*/ 1269 h 1319"/>
                <a:gd name="T96" fmla="*/ 0 w 1346"/>
                <a:gd name="T97" fmla="*/ 829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46" h="1319">
                  <a:moveTo>
                    <a:pt x="71" y="653"/>
                  </a:moveTo>
                  <a:lnTo>
                    <a:pt x="56" y="561"/>
                  </a:lnTo>
                  <a:lnTo>
                    <a:pt x="56" y="511"/>
                  </a:lnTo>
                  <a:lnTo>
                    <a:pt x="119" y="412"/>
                  </a:lnTo>
                  <a:lnTo>
                    <a:pt x="120" y="377"/>
                  </a:lnTo>
                  <a:lnTo>
                    <a:pt x="126" y="347"/>
                  </a:lnTo>
                  <a:lnTo>
                    <a:pt x="134" y="321"/>
                  </a:lnTo>
                  <a:lnTo>
                    <a:pt x="147" y="300"/>
                  </a:lnTo>
                  <a:lnTo>
                    <a:pt x="164" y="282"/>
                  </a:lnTo>
                  <a:lnTo>
                    <a:pt x="186" y="267"/>
                  </a:lnTo>
                  <a:lnTo>
                    <a:pt x="212" y="253"/>
                  </a:lnTo>
                  <a:lnTo>
                    <a:pt x="246" y="242"/>
                  </a:lnTo>
                  <a:lnTo>
                    <a:pt x="257" y="205"/>
                  </a:lnTo>
                  <a:lnTo>
                    <a:pt x="270" y="173"/>
                  </a:lnTo>
                  <a:lnTo>
                    <a:pt x="285" y="145"/>
                  </a:lnTo>
                  <a:lnTo>
                    <a:pt x="303" y="122"/>
                  </a:lnTo>
                  <a:lnTo>
                    <a:pt x="325" y="105"/>
                  </a:lnTo>
                  <a:lnTo>
                    <a:pt x="352" y="94"/>
                  </a:lnTo>
                  <a:lnTo>
                    <a:pt x="385" y="91"/>
                  </a:lnTo>
                  <a:lnTo>
                    <a:pt x="425" y="93"/>
                  </a:lnTo>
                  <a:lnTo>
                    <a:pt x="468" y="57"/>
                  </a:lnTo>
                  <a:lnTo>
                    <a:pt x="490" y="42"/>
                  </a:lnTo>
                  <a:lnTo>
                    <a:pt x="512" y="30"/>
                  </a:lnTo>
                  <a:lnTo>
                    <a:pt x="534" y="19"/>
                  </a:lnTo>
                  <a:lnTo>
                    <a:pt x="554" y="12"/>
                  </a:lnTo>
                  <a:lnTo>
                    <a:pt x="576" y="10"/>
                  </a:lnTo>
                  <a:lnTo>
                    <a:pt x="598" y="12"/>
                  </a:lnTo>
                  <a:lnTo>
                    <a:pt x="620" y="22"/>
                  </a:lnTo>
                  <a:lnTo>
                    <a:pt x="643" y="37"/>
                  </a:lnTo>
                  <a:lnTo>
                    <a:pt x="670" y="19"/>
                  </a:lnTo>
                  <a:lnTo>
                    <a:pt x="694" y="8"/>
                  </a:lnTo>
                  <a:lnTo>
                    <a:pt x="716" y="2"/>
                  </a:lnTo>
                  <a:lnTo>
                    <a:pt x="739" y="0"/>
                  </a:lnTo>
                  <a:lnTo>
                    <a:pt x="760" y="4"/>
                  </a:lnTo>
                  <a:lnTo>
                    <a:pt x="781" y="15"/>
                  </a:lnTo>
                  <a:lnTo>
                    <a:pt x="803" y="30"/>
                  </a:lnTo>
                  <a:lnTo>
                    <a:pt x="826" y="50"/>
                  </a:lnTo>
                  <a:lnTo>
                    <a:pt x="862" y="55"/>
                  </a:lnTo>
                  <a:lnTo>
                    <a:pt x="892" y="62"/>
                  </a:lnTo>
                  <a:lnTo>
                    <a:pt x="917" y="71"/>
                  </a:lnTo>
                  <a:lnTo>
                    <a:pt x="939" y="85"/>
                  </a:lnTo>
                  <a:lnTo>
                    <a:pt x="958" y="101"/>
                  </a:lnTo>
                  <a:lnTo>
                    <a:pt x="974" y="123"/>
                  </a:lnTo>
                  <a:lnTo>
                    <a:pt x="989" y="151"/>
                  </a:lnTo>
                  <a:lnTo>
                    <a:pt x="1002" y="185"/>
                  </a:lnTo>
                  <a:lnTo>
                    <a:pt x="1025" y="188"/>
                  </a:lnTo>
                  <a:lnTo>
                    <a:pt x="1045" y="191"/>
                  </a:lnTo>
                  <a:lnTo>
                    <a:pt x="1066" y="196"/>
                  </a:lnTo>
                  <a:lnTo>
                    <a:pt x="1084" y="201"/>
                  </a:lnTo>
                  <a:lnTo>
                    <a:pt x="1103" y="207"/>
                  </a:lnTo>
                  <a:lnTo>
                    <a:pt x="1119" y="215"/>
                  </a:lnTo>
                  <a:lnTo>
                    <a:pt x="1133" y="223"/>
                  </a:lnTo>
                  <a:lnTo>
                    <a:pt x="1147" y="233"/>
                  </a:lnTo>
                  <a:lnTo>
                    <a:pt x="1158" y="243"/>
                  </a:lnTo>
                  <a:lnTo>
                    <a:pt x="1169" y="256"/>
                  </a:lnTo>
                  <a:lnTo>
                    <a:pt x="1178" y="268"/>
                  </a:lnTo>
                  <a:lnTo>
                    <a:pt x="1185" y="283"/>
                  </a:lnTo>
                  <a:lnTo>
                    <a:pt x="1190" y="299"/>
                  </a:lnTo>
                  <a:lnTo>
                    <a:pt x="1195" y="317"/>
                  </a:lnTo>
                  <a:lnTo>
                    <a:pt x="1197" y="335"/>
                  </a:lnTo>
                  <a:lnTo>
                    <a:pt x="1199" y="356"/>
                  </a:lnTo>
                  <a:lnTo>
                    <a:pt x="1227" y="368"/>
                  </a:lnTo>
                  <a:lnTo>
                    <a:pt x="1252" y="385"/>
                  </a:lnTo>
                  <a:lnTo>
                    <a:pt x="1269" y="402"/>
                  </a:lnTo>
                  <a:lnTo>
                    <a:pt x="1282" y="421"/>
                  </a:lnTo>
                  <a:lnTo>
                    <a:pt x="1287" y="443"/>
                  </a:lnTo>
                  <a:lnTo>
                    <a:pt x="1287" y="468"/>
                  </a:lnTo>
                  <a:lnTo>
                    <a:pt x="1282" y="495"/>
                  </a:lnTo>
                  <a:lnTo>
                    <a:pt x="1269" y="525"/>
                  </a:lnTo>
                  <a:lnTo>
                    <a:pt x="1269" y="575"/>
                  </a:lnTo>
                  <a:lnTo>
                    <a:pt x="1295" y="593"/>
                  </a:lnTo>
                  <a:lnTo>
                    <a:pt x="1316" y="613"/>
                  </a:lnTo>
                  <a:lnTo>
                    <a:pt x="1332" y="636"/>
                  </a:lnTo>
                  <a:lnTo>
                    <a:pt x="1343" y="659"/>
                  </a:lnTo>
                  <a:lnTo>
                    <a:pt x="1346" y="684"/>
                  </a:lnTo>
                  <a:lnTo>
                    <a:pt x="1345" y="711"/>
                  </a:lnTo>
                  <a:lnTo>
                    <a:pt x="1338" y="738"/>
                  </a:lnTo>
                  <a:lnTo>
                    <a:pt x="1325" y="766"/>
                  </a:lnTo>
                  <a:lnTo>
                    <a:pt x="1346" y="858"/>
                  </a:lnTo>
                  <a:lnTo>
                    <a:pt x="1344" y="901"/>
                  </a:lnTo>
                  <a:lnTo>
                    <a:pt x="1336" y="941"/>
                  </a:lnTo>
                  <a:lnTo>
                    <a:pt x="1323" y="978"/>
                  </a:lnTo>
                  <a:lnTo>
                    <a:pt x="1306" y="1014"/>
                  </a:lnTo>
                  <a:lnTo>
                    <a:pt x="1282" y="1045"/>
                  </a:lnTo>
                  <a:lnTo>
                    <a:pt x="1253" y="1072"/>
                  </a:lnTo>
                  <a:lnTo>
                    <a:pt x="1218" y="1095"/>
                  </a:lnTo>
                  <a:lnTo>
                    <a:pt x="1178" y="1114"/>
                  </a:lnTo>
                  <a:lnTo>
                    <a:pt x="1158" y="1148"/>
                  </a:lnTo>
                  <a:lnTo>
                    <a:pt x="1144" y="1177"/>
                  </a:lnTo>
                  <a:lnTo>
                    <a:pt x="1134" y="1200"/>
                  </a:lnTo>
                  <a:lnTo>
                    <a:pt x="1125" y="1221"/>
                  </a:lnTo>
                  <a:lnTo>
                    <a:pt x="1113" y="1238"/>
                  </a:lnTo>
                  <a:lnTo>
                    <a:pt x="1096" y="1253"/>
                  </a:lnTo>
                  <a:lnTo>
                    <a:pt x="1072" y="1268"/>
                  </a:lnTo>
                  <a:lnTo>
                    <a:pt x="1037" y="1283"/>
                  </a:lnTo>
                  <a:lnTo>
                    <a:pt x="960" y="1269"/>
                  </a:lnTo>
                  <a:lnTo>
                    <a:pt x="813" y="1319"/>
                  </a:lnTo>
                  <a:lnTo>
                    <a:pt x="0" y="829"/>
                  </a:lnTo>
                  <a:lnTo>
                    <a:pt x="71" y="653"/>
                  </a:lnTo>
                  <a:close/>
                </a:path>
              </a:pathLst>
            </a:custGeom>
            <a:solidFill>
              <a:srgbClr val="E5D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" name="Freeform 17"/>
            <p:cNvSpPr>
              <a:spLocks/>
            </p:cNvSpPr>
            <p:nvPr/>
          </p:nvSpPr>
          <p:spPr bwMode="auto">
            <a:xfrm>
              <a:off x="1093" y="2825"/>
              <a:ext cx="592" cy="580"/>
            </a:xfrm>
            <a:custGeom>
              <a:avLst/>
              <a:gdLst>
                <a:gd name="T0" fmla="*/ 49 w 1183"/>
                <a:gd name="T1" fmla="*/ 492 h 1159"/>
                <a:gd name="T2" fmla="*/ 105 w 1183"/>
                <a:gd name="T3" fmla="*/ 362 h 1159"/>
                <a:gd name="T4" fmla="*/ 110 w 1183"/>
                <a:gd name="T5" fmla="*/ 304 h 1159"/>
                <a:gd name="T6" fmla="*/ 129 w 1183"/>
                <a:gd name="T7" fmla="*/ 263 h 1159"/>
                <a:gd name="T8" fmla="*/ 163 w 1183"/>
                <a:gd name="T9" fmla="*/ 234 h 1159"/>
                <a:gd name="T10" fmla="*/ 216 w 1183"/>
                <a:gd name="T11" fmla="*/ 212 h 1159"/>
                <a:gd name="T12" fmla="*/ 238 w 1183"/>
                <a:gd name="T13" fmla="*/ 151 h 1159"/>
                <a:gd name="T14" fmla="*/ 267 w 1183"/>
                <a:gd name="T15" fmla="*/ 107 h 1159"/>
                <a:gd name="T16" fmla="*/ 310 w 1183"/>
                <a:gd name="T17" fmla="*/ 83 h 1159"/>
                <a:gd name="T18" fmla="*/ 374 w 1183"/>
                <a:gd name="T19" fmla="*/ 82 h 1159"/>
                <a:gd name="T20" fmla="*/ 431 w 1183"/>
                <a:gd name="T21" fmla="*/ 37 h 1159"/>
                <a:gd name="T22" fmla="*/ 469 w 1183"/>
                <a:gd name="T23" fmla="*/ 16 h 1159"/>
                <a:gd name="T24" fmla="*/ 507 w 1183"/>
                <a:gd name="T25" fmla="*/ 8 h 1159"/>
                <a:gd name="T26" fmla="*/ 546 w 1183"/>
                <a:gd name="T27" fmla="*/ 18 h 1159"/>
                <a:gd name="T28" fmla="*/ 588 w 1183"/>
                <a:gd name="T29" fmla="*/ 16 h 1159"/>
                <a:gd name="T30" fmla="*/ 629 w 1183"/>
                <a:gd name="T31" fmla="*/ 1 h 1159"/>
                <a:gd name="T32" fmla="*/ 667 w 1183"/>
                <a:gd name="T33" fmla="*/ 3 h 1159"/>
                <a:gd name="T34" fmla="*/ 706 w 1183"/>
                <a:gd name="T35" fmla="*/ 24 h 1159"/>
                <a:gd name="T36" fmla="*/ 757 w 1183"/>
                <a:gd name="T37" fmla="*/ 47 h 1159"/>
                <a:gd name="T38" fmla="*/ 806 w 1183"/>
                <a:gd name="T39" fmla="*/ 62 h 1159"/>
                <a:gd name="T40" fmla="*/ 842 w 1183"/>
                <a:gd name="T41" fmla="*/ 89 h 1159"/>
                <a:gd name="T42" fmla="*/ 868 w 1183"/>
                <a:gd name="T43" fmla="*/ 132 h 1159"/>
                <a:gd name="T44" fmla="*/ 919 w 1183"/>
                <a:gd name="T45" fmla="*/ 168 h 1159"/>
                <a:gd name="T46" fmla="*/ 983 w 1183"/>
                <a:gd name="T47" fmla="*/ 188 h 1159"/>
                <a:gd name="T48" fmla="*/ 1027 w 1183"/>
                <a:gd name="T49" fmla="*/ 223 h 1159"/>
                <a:gd name="T50" fmla="*/ 1049 w 1183"/>
                <a:gd name="T51" fmla="*/ 278 h 1159"/>
                <a:gd name="T52" fmla="*/ 1079 w 1183"/>
                <a:gd name="T53" fmla="*/ 324 h 1159"/>
                <a:gd name="T54" fmla="*/ 1116 w 1183"/>
                <a:gd name="T55" fmla="*/ 351 h 1159"/>
                <a:gd name="T56" fmla="*/ 1131 w 1183"/>
                <a:gd name="T57" fmla="*/ 388 h 1159"/>
                <a:gd name="T58" fmla="*/ 1127 w 1183"/>
                <a:gd name="T59" fmla="*/ 434 h 1159"/>
                <a:gd name="T60" fmla="*/ 1115 w 1183"/>
                <a:gd name="T61" fmla="*/ 505 h 1159"/>
                <a:gd name="T62" fmla="*/ 1158 w 1183"/>
                <a:gd name="T63" fmla="*/ 539 h 1159"/>
                <a:gd name="T64" fmla="*/ 1180 w 1183"/>
                <a:gd name="T65" fmla="*/ 579 h 1159"/>
                <a:gd name="T66" fmla="*/ 1182 w 1183"/>
                <a:gd name="T67" fmla="*/ 624 h 1159"/>
                <a:gd name="T68" fmla="*/ 1165 w 1183"/>
                <a:gd name="T69" fmla="*/ 673 h 1159"/>
                <a:gd name="T70" fmla="*/ 1181 w 1183"/>
                <a:gd name="T71" fmla="*/ 791 h 1159"/>
                <a:gd name="T72" fmla="*/ 1162 w 1183"/>
                <a:gd name="T73" fmla="*/ 859 h 1159"/>
                <a:gd name="T74" fmla="*/ 1125 w 1183"/>
                <a:gd name="T75" fmla="*/ 917 h 1159"/>
                <a:gd name="T76" fmla="*/ 1070 w 1183"/>
                <a:gd name="T77" fmla="*/ 962 h 1159"/>
                <a:gd name="T78" fmla="*/ 1017 w 1183"/>
                <a:gd name="T79" fmla="*/ 1008 h 1159"/>
                <a:gd name="T80" fmla="*/ 998 w 1183"/>
                <a:gd name="T81" fmla="*/ 1055 h 1159"/>
                <a:gd name="T82" fmla="*/ 978 w 1183"/>
                <a:gd name="T83" fmla="*/ 1088 h 1159"/>
                <a:gd name="T84" fmla="*/ 942 w 1183"/>
                <a:gd name="T85" fmla="*/ 1114 h 1159"/>
                <a:gd name="T86" fmla="*/ 844 w 1183"/>
                <a:gd name="T87" fmla="*/ 1115 h 1159"/>
                <a:gd name="T88" fmla="*/ 0 w 1183"/>
                <a:gd name="T89" fmla="*/ 72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83" h="1159">
                  <a:moveTo>
                    <a:pt x="62" y="574"/>
                  </a:moveTo>
                  <a:lnTo>
                    <a:pt x="49" y="492"/>
                  </a:lnTo>
                  <a:lnTo>
                    <a:pt x="49" y="449"/>
                  </a:lnTo>
                  <a:lnTo>
                    <a:pt x="105" y="362"/>
                  </a:lnTo>
                  <a:lnTo>
                    <a:pt x="106" y="331"/>
                  </a:lnTo>
                  <a:lnTo>
                    <a:pt x="110" y="304"/>
                  </a:lnTo>
                  <a:lnTo>
                    <a:pt x="117" y="282"/>
                  </a:lnTo>
                  <a:lnTo>
                    <a:pt x="129" y="263"/>
                  </a:lnTo>
                  <a:lnTo>
                    <a:pt x="144" y="246"/>
                  </a:lnTo>
                  <a:lnTo>
                    <a:pt x="163" y="234"/>
                  </a:lnTo>
                  <a:lnTo>
                    <a:pt x="188" y="222"/>
                  </a:lnTo>
                  <a:lnTo>
                    <a:pt x="216" y="212"/>
                  </a:lnTo>
                  <a:lnTo>
                    <a:pt x="227" y="180"/>
                  </a:lnTo>
                  <a:lnTo>
                    <a:pt x="238" y="151"/>
                  </a:lnTo>
                  <a:lnTo>
                    <a:pt x="251" y="127"/>
                  </a:lnTo>
                  <a:lnTo>
                    <a:pt x="267" y="107"/>
                  </a:lnTo>
                  <a:lnTo>
                    <a:pt x="285" y="92"/>
                  </a:lnTo>
                  <a:lnTo>
                    <a:pt x="310" y="83"/>
                  </a:lnTo>
                  <a:lnTo>
                    <a:pt x="338" y="79"/>
                  </a:lnTo>
                  <a:lnTo>
                    <a:pt x="374" y="82"/>
                  </a:lnTo>
                  <a:lnTo>
                    <a:pt x="412" y="51"/>
                  </a:lnTo>
                  <a:lnTo>
                    <a:pt x="431" y="37"/>
                  </a:lnTo>
                  <a:lnTo>
                    <a:pt x="450" y="25"/>
                  </a:lnTo>
                  <a:lnTo>
                    <a:pt x="469" y="16"/>
                  </a:lnTo>
                  <a:lnTo>
                    <a:pt x="487" y="10"/>
                  </a:lnTo>
                  <a:lnTo>
                    <a:pt x="507" y="8"/>
                  </a:lnTo>
                  <a:lnTo>
                    <a:pt x="526" y="10"/>
                  </a:lnTo>
                  <a:lnTo>
                    <a:pt x="546" y="18"/>
                  </a:lnTo>
                  <a:lnTo>
                    <a:pt x="565" y="31"/>
                  </a:lnTo>
                  <a:lnTo>
                    <a:pt x="588" y="16"/>
                  </a:lnTo>
                  <a:lnTo>
                    <a:pt x="609" y="6"/>
                  </a:lnTo>
                  <a:lnTo>
                    <a:pt x="629" y="1"/>
                  </a:lnTo>
                  <a:lnTo>
                    <a:pt x="648" y="0"/>
                  </a:lnTo>
                  <a:lnTo>
                    <a:pt x="667" y="3"/>
                  </a:lnTo>
                  <a:lnTo>
                    <a:pt x="686" y="11"/>
                  </a:lnTo>
                  <a:lnTo>
                    <a:pt x="706" y="24"/>
                  </a:lnTo>
                  <a:lnTo>
                    <a:pt x="726" y="43"/>
                  </a:lnTo>
                  <a:lnTo>
                    <a:pt x="757" y="47"/>
                  </a:lnTo>
                  <a:lnTo>
                    <a:pt x="783" y="54"/>
                  </a:lnTo>
                  <a:lnTo>
                    <a:pt x="806" y="62"/>
                  </a:lnTo>
                  <a:lnTo>
                    <a:pt x="826" y="74"/>
                  </a:lnTo>
                  <a:lnTo>
                    <a:pt x="842" y="89"/>
                  </a:lnTo>
                  <a:lnTo>
                    <a:pt x="856" y="108"/>
                  </a:lnTo>
                  <a:lnTo>
                    <a:pt x="868" y="132"/>
                  </a:lnTo>
                  <a:lnTo>
                    <a:pt x="880" y="162"/>
                  </a:lnTo>
                  <a:lnTo>
                    <a:pt x="919" y="168"/>
                  </a:lnTo>
                  <a:lnTo>
                    <a:pt x="954" y="176"/>
                  </a:lnTo>
                  <a:lnTo>
                    <a:pt x="983" y="188"/>
                  </a:lnTo>
                  <a:lnTo>
                    <a:pt x="1008" y="204"/>
                  </a:lnTo>
                  <a:lnTo>
                    <a:pt x="1027" y="223"/>
                  </a:lnTo>
                  <a:lnTo>
                    <a:pt x="1041" y="248"/>
                  </a:lnTo>
                  <a:lnTo>
                    <a:pt x="1049" y="278"/>
                  </a:lnTo>
                  <a:lnTo>
                    <a:pt x="1053" y="312"/>
                  </a:lnTo>
                  <a:lnTo>
                    <a:pt x="1079" y="324"/>
                  </a:lnTo>
                  <a:lnTo>
                    <a:pt x="1100" y="336"/>
                  </a:lnTo>
                  <a:lnTo>
                    <a:pt x="1116" y="351"/>
                  </a:lnTo>
                  <a:lnTo>
                    <a:pt x="1127" y="369"/>
                  </a:lnTo>
                  <a:lnTo>
                    <a:pt x="1131" y="388"/>
                  </a:lnTo>
                  <a:lnTo>
                    <a:pt x="1131" y="410"/>
                  </a:lnTo>
                  <a:lnTo>
                    <a:pt x="1127" y="434"/>
                  </a:lnTo>
                  <a:lnTo>
                    <a:pt x="1115" y="461"/>
                  </a:lnTo>
                  <a:lnTo>
                    <a:pt x="1115" y="505"/>
                  </a:lnTo>
                  <a:lnTo>
                    <a:pt x="1138" y="521"/>
                  </a:lnTo>
                  <a:lnTo>
                    <a:pt x="1158" y="539"/>
                  </a:lnTo>
                  <a:lnTo>
                    <a:pt x="1170" y="559"/>
                  </a:lnTo>
                  <a:lnTo>
                    <a:pt x="1180" y="579"/>
                  </a:lnTo>
                  <a:lnTo>
                    <a:pt x="1183" y="601"/>
                  </a:lnTo>
                  <a:lnTo>
                    <a:pt x="1182" y="624"/>
                  </a:lnTo>
                  <a:lnTo>
                    <a:pt x="1176" y="649"/>
                  </a:lnTo>
                  <a:lnTo>
                    <a:pt x="1165" y="673"/>
                  </a:lnTo>
                  <a:lnTo>
                    <a:pt x="1183" y="755"/>
                  </a:lnTo>
                  <a:lnTo>
                    <a:pt x="1181" y="791"/>
                  </a:lnTo>
                  <a:lnTo>
                    <a:pt x="1174" y="827"/>
                  </a:lnTo>
                  <a:lnTo>
                    <a:pt x="1162" y="859"/>
                  </a:lnTo>
                  <a:lnTo>
                    <a:pt x="1147" y="891"/>
                  </a:lnTo>
                  <a:lnTo>
                    <a:pt x="1125" y="917"/>
                  </a:lnTo>
                  <a:lnTo>
                    <a:pt x="1100" y="941"/>
                  </a:lnTo>
                  <a:lnTo>
                    <a:pt x="1070" y="962"/>
                  </a:lnTo>
                  <a:lnTo>
                    <a:pt x="1034" y="978"/>
                  </a:lnTo>
                  <a:lnTo>
                    <a:pt x="1017" y="1008"/>
                  </a:lnTo>
                  <a:lnTo>
                    <a:pt x="1006" y="1033"/>
                  </a:lnTo>
                  <a:lnTo>
                    <a:pt x="998" y="1055"/>
                  </a:lnTo>
                  <a:lnTo>
                    <a:pt x="988" y="1073"/>
                  </a:lnTo>
                  <a:lnTo>
                    <a:pt x="978" y="1088"/>
                  </a:lnTo>
                  <a:lnTo>
                    <a:pt x="964" y="1101"/>
                  </a:lnTo>
                  <a:lnTo>
                    <a:pt x="942" y="1114"/>
                  </a:lnTo>
                  <a:lnTo>
                    <a:pt x="911" y="1128"/>
                  </a:lnTo>
                  <a:lnTo>
                    <a:pt x="844" y="1115"/>
                  </a:lnTo>
                  <a:lnTo>
                    <a:pt x="714" y="1159"/>
                  </a:lnTo>
                  <a:lnTo>
                    <a:pt x="0" y="729"/>
                  </a:lnTo>
                  <a:lnTo>
                    <a:pt x="62" y="5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1327" y="3020"/>
              <a:ext cx="182" cy="176"/>
            </a:xfrm>
            <a:custGeom>
              <a:avLst/>
              <a:gdLst>
                <a:gd name="T0" fmla="*/ 40 w 364"/>
                <a:gd name="T1" fmla="*/ 40 h 352"/>
                <a:gd name="T2" fmla="*/ 147 w 364"/>
                <a:gd name="T3" fmla="*/ 0 h 352"/>
                <a:gd name="T4" fmla="*/ 193 w 364"/>
                <a:gd name="T5" fmla="*/ 31 h 352"/>
                <a:gd name="T6" fmla="*/ 193 w 364"/>
                <a:gd name="T7" fmla="*/ 94 h 352"/>
                <a:gd name="T8" fmla="*/ 255 w 364"/>
                <a:gd name="T9" fmla="*/ 110 h 352"/>
                <a:gd name="T10" fmla="*/ 272 w 364"/>
                <a:gd name="T11" fmla="*/ 149 h 352"/>
                <a:gd name="T12" fmla="*/ 341 w 364"/>
                <a:gd name="T13" fmla="*/ 164 h 352"/>
                <a:gd name="T14" fmla="*/ 364 w 364"/>
                <a:gd name="T15" fmla="*/ 235 h 352"/>
                <a:gd name="T16" fmla="*/ 364 w 364"/>
                <a:gd name="T17" fmla="*/ 352 h 352"/>
                <a:gd name="T18" fmla="*/ 278 w 364"/>
                <a:gd name="T19" fmla="*/ 275 h 352"/>
                <a:gd name="T20" fmla="*/ 155 w 364"/>
                <a:gd name="T21" fmla="*/ 141 h 352"/>
                <a:gd name="T22" fmla="*/ 0 w 364"/>
                <a:gd name="T23" fmla="*/ 79 h 352"/>
                <a:gd name="T24" fmla="*/ 40 w 364"/>
                <a:gd name="T25" fmla="*/ 4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" h="352">
                  <a:moveTo>
                    <a:pt x="40" y="40"/>
                  </a:moveTo>
                  <a:lnTo>
                    <a:pt x="147" y="0"/>
                  </a:lnTo>
                  <a:lnTo>
                    <a:pt x="193" y="31"/>
                  </a:lnTo>
                  <a:lnTo>
                    <a:pt x="193" y="94"/>
                  </a:lnTo>
                  <a:lnTo>
                    <a:pt x="255" y="110"/>
                  </a:lnTo>
                  <a:lnTo>
                    <a:pt x="272" y="149"/>
                  </a:lnTo>
                  <a:lnTo>
                    <a:pt x="341" y="164"/>
                  </a:lnTo>
                  <a:lnTo>
                    <a:pt x="364" y="235"/>
                  </a:lnTo>
                  <a:lnTo>
                    <a:pt x="364" y="352"/>
                  </a:lnTo>
                  <a:lnTo>
                    <a:pt x="278" y="275"/>
                  </a:lnTo>
                  <a:lnTo>
                    <a:pt x="155" y="141"/>
                  </a:lnTo>
                  <a:lnTo>
                    <a:pt x="0" y="79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rgbClr val="8C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1177" y="2868"/>
              <a:ext cx="468" cy="453"/>
            </a:xfrm>
            <a:custGeom>
              <a:avLst/>
              <a:gdLst>
                <a:gd name="T0" fmla="*/ 0 w 937"/>
                <a:gd name="T1" fmla="*/ 345 h 908"/>
                <a:gd name="T2" fmla="*/ 70 w 937"/>
                <a:gd name="T3" fmla="*/ 235 h 908"/>
                <a:gd name="T4" fmla="*/ 147 w 937"/>
                <a:gd name="T5" fmla="*/ 172 h 908"/>
                <a:gd name="T6" fmla="*/ 151 w 937"/>
                <a:gd name="T7" fmla="*/ 116 h 908"/>
                <a:gd name="T8" fmla="*/ 167 w 937"/>
                <a:gd name="T9" fmla="*/ 89 h 908"/>
                <a:gd name="T10" fmla="*/ 199 w 937"/>
                <a:gd name="T11" fmla="*/ 81 h 908"/>
                <a:gd name="T12" fmla="*/ 253 w 937"/>
                <a:gd name="T13" fmla="*/ 85 h 908"/>
                <a:gd name="T14" fmla="*/ 301 w 937"/>
                <a:gd name="T15" fmla="*/ 18 h 908"/>
                <a:gd name="T16" fmla="*/ 339 w 937"/>
                <a:gd name="T17" fmla="*/ 7 h 908"/>
                <a:gd name="T18" fmla="*/ 373 w 937"/>
                <a:gd name="T19" fmla="*/ 10 h 908"/>
                <a:gd name="T20" fmla="*/ 410 w 937"/>
                <a:gd name="T21" fmla="*/ 27 h 908"/>
                <a:gd name="T22" fmla="*/ 463 w 937"/>
                <a:gd name="T23" fmla="*/ 0 h 908"/>
                <a:gd name="T24" fmla="*/ 548 w 937"/>
                <a:gd name="T25" fmla="*/ 46 h 908"/>
                <a:gd name="T26" fmla="*/ 611 w 937"/>
                <a:gd name="T27" fmla="*/ 78 h 908"/>
                <a:gd name="T28" fmla="*/ 665 w 937"/>
                <a:gd name="T29" fmla="*/ 164 h 908"/>
                <a:gd name="T30" fmla="*/ 774 w 937"/>
                <a:gd name="T31" fmla="*/ 180 h 908"/>
                <a:gd name="T32" fmla="*/ 812 w 937"/>
                <a:gd name="T33" fmla="*/ 273 h 908"/>
                <a:gd name="T34" fmla="*/ 892 w 937"/>
                <a:gd name="T35" fmla="*/ 328 h 908"/>
                <a:gd name="T36" fmla="*/ 859 w 937"/>
                <a:gd name="T37" fmla="*/ 437 h 908"/>
                <a:gd name="T38" fmla="*/ 937 w 937"/>
                <a:gd name="T39" fmla="*/ 532 h 908"/>
                <a:gd name="T40" fmla="*/ 892 w 937"/>
                <a:gd name="T41" fmla="*/ 634 h 908"/>
                <a:gd name="T42" fmla="*/ 914 w 937"/>
                <a:gd name="T43" fmla="*/ 767 h 908"/>
                <a:gd name="T44" fmla="*/ 828 w 937"/>
                <a:gd name="T45" fmla="*/ 813 h 908"/>
                <a:gd name="T46" fmla="*/ 743 w 937"/>
                <a:gd name="T47" fmla="*/ 908 h 908"/>
                <a:gd name="T48" fmla="*/ 781 w 937"/>
                <a:gd name="T49" fmla="*/ 790 h 908"/>
                <a:gd name="T50" fmla="*/ 820 w 937"/>
                <a:gd name="T51" fmla="*/ 712 h 908"/>
                <a:gd name="T52" fmla="*/ 812 w 937"/>
                <a:gd name="T53" fmla="*/ 611 h 908"/>
                <a:gd name="T54" fmla="*/ 851 w 937"/>
                <a:gd name="T55" fmla="*/ 508 h 908"/>
                <a:gd name="T56" fmla="*/ 812 w 937"/>
                <a:gd name="T57" fmla="*/ 391 h 908"/>
                <a:gd name="T58" fmla="*/ 766 w 937"/>
                <a:gd name="T59" fmla="*/ 281 h 908"/>
                <a:gd name="T60" fmla="*/ 627 w 937"/>
                <a:gd name="T61" fmla="*/ 188 h 908"/>
                <a:gd name="T62" fmla="*/ 510 w 937"/>
                <a:gd name="T63" fmla="*/ 157 h 908"/>
                <a:gd name="T64" fmla="*/ 432 w 937"/>
                <a:gd name="T65" fmla="*/ 93 h 908"/>
                <a:gd name="T66" fmla="*/ 347 w 937"/>
                <a:gd name="T67" fmla="*/ 93 h 908"/>
                <a:gd name="T68" fmla="*/ 293 w 937"/>
                <a:gd name="T69" fmla="*/ 164 h 908"/>
                <a:gd name="T70" fmla="*/ 170 w 937"/>
                <a:gd name="T71" fmla="*/ 196 h 908"/>
                <a:gd name="T72" fmla="*/ 109 w 937"/>
                <a:gd name="T73" fmla="*/ 296 h 908"/>
                <a:gd name="T74" fmla="*/ 102 w 937"/>
                <a:gd name="T75" fmla="*/ 43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37" h="908">
                  <a:moveTo>
                    <a:pt x="0" y="423"/>
                  </a:moveTo>
                  <a:lnTo>
                    <a:pt x="0" y="345"/>
                  </a:lnTo>
                  <a:lnTo>
                    <a:pt x="70" y="281"/>
                  </a:lnTo>
                  <a:lnTo>
                    <a:pt x="70" y="235"/>
                  </a:lnTo>
                  <a:lnTo>
                    <a:pt x="102" y="172"/>
                  </a:lnTo>
                  <a:lnTo>
                    <a:pt x="147" y="172"/>
                  </a:lnTo>
                  <a:lnTo>
                    <a:pt x="149" y="141"/>
                  </a:lnTo>
                  <a:lnTo>
                    <a:pt x="151" y="116"/>
                  </a:lnTo>
                  <a:lnTo>
                    <a:pt x="158" y="100"/>
                  </a:lnTo>
                  <a:lnTo>
                    <a:pt x="167" y="89"/>
                  </a:lnTo>
                  <a:lnTo>
                    <a:pt x="181" y="83"/>
                  </a:lnTo>
                  <a:lnTo>
                    <a:pt x="199" y="81"/>
                  </a:lnTo>
                  <a:lnTo>
                    <a:pt x="223" y="82"/>
                  </a:lnTo>
                  <a:lnTo>
                    <a:pt x="253" y="85"/>
                  </a:lnTo>
                  <a:lnTo>
                    <a:pt x="278" y="31"/>
                  </a:lnTo>
                  <a:lnTo>
                    <a:pt x="301" y="18"/>
                  </a:lnTo>
                  <a:lnTo>
                    <a:pt x="320" y="10"/>
                  </a:lnTo>
                  <a:lnTo>
                    <a:pt x="339" y="7"/>
                  </a:lnTo>
                  <a:lnTo>
                    <a:pt x="356" y="7"/>
                  </a:lnTo>
                  <a:lnTo>
                    <a:pt x="373" y="10"/>
                  </a:lnTo>
                  <a:lnTo>
                    <a:pt x="391" y="17"/>
                  </a:lnTo>
                  <a:lnTo>
                    <a:pt x="410" y="27"/>
                  </a:lnTo>
                  <a:lnTo>
                    <a:pt x="432" y="39"/>
                  </a:lnTo>
                  <a:lnTo>
                    <a:pt x="463" y="0"/>
                  </a:lnTo>
                  <a:lnTo>
                    <a:pt x="510" y="15"/>
                  </a:lnTo>
                  <a:lnTo>
                    <a:pt x="548" y="46"/>
                  </a:lnTo>
                  <a:lnTo>
                    <a:pt x="556" y="93"/>
                  </a:lnTo>
                  <a:lnTo>
                    <a:pt x="611" y="78"/>
                  </a:lnTo>
                  <a:lnTo>
                    <a:pt x="658" y="109"/>
                  </a:lnTo>
                  <a:lnTo>
                    <a:pt x="665" y="164"/>
                  </a:lnTo>
                  <a:lnTo>
                    <a:pt x="727" y="157"/>
                  </a:lnTo>
                  <a:lnTo>
                    <a:pt x="774" y="180"/>
                  </a:lnTo>
                  <a:lnTo>
                    <a:pt x="812" y="235"/>
                  </a:lnTo>
                  <a:lnTo>
                    <a:pt x="812" y="273"/>
                  </a:lnTo>
                  <a:lnTo>
                    <a:pt x="866" y="281"/>
                  </a:lnTo>
                  <a:lnTo>
                    <a:pt x="892" y="328"/>
                  </a:lnTo>
                  <a:lnTo>
                    <a:pt x="883" y="391"/>
                  </a:lnTo>
                  <a:lnTo>
                    <a:pt x="859" y="437"/>
                  </a:lnTo>
                  <a:lnTo>
                    <a:pt x="906" y="469"/>
                  </a:lnTo>
                  <a:lnTo>
                    <a:pt x="937" y="532"/>
                  </a:lnTo>
                  <a:lnTo>
                    <a:pt x="937" y="603"/>
                  </a:lnTo>
                  <a:lnTo>
                    <a:pt x="892" y="634"/>
                  </a:lnTo>
                  <a:lnTo>
                    <a:pt x="929" y="696"/>
                  </a:lnTo>
                  <a:lnTo>
                    <a:pt x="914" y="767"/>
                  </a:lnTo>
                  <a:lnTo>
                    <a:pt x="874" y="813"/>
                  </a:lnTo>
                  <a:lnTo>
                    <a:pt x="828" y="813"/>
                  </a:lnTo>
                  <a:lnTo>
                    <a:pt x="789" y="877"/>
                  </a:lnTo>
                  <a:lnTo>
                    <a:pt x="743" y="908"/>
                  </a:lnTo>
                  <a:lnTo>
                    <a:pt x="696" y="813"/>
                  </a:lnTo>
                  <a:lnTo>
                    <a:pt x="781" y="790"/>
                  </a:lnTo>
                  <a:lnTo>
                    <a:pt x="781" y="720"/>
                  </a:lnTo>
                  <a:lnTo>
                    <a:pt x="820" y="712"/>
                  </a:lnTo>
                  <a:lnTo>
                    <a:pt x="835" y="673"/>
                  </a:lnTo>
                  <a:lnTo>
                    <a:pt x="812" y="611"/>
                  </a:lnTo>
                  <a:lnTo>
                    <a:pt x="866" y="571"/>
                  </a:lnTo>
                  <a:lnTo>
                    <a:pt x="851" y="508"/>
                  </a:lnTo>
                  <a:lnTo>
                    <a:pt x="789" y="446"/>
                  </a:lnTo>
                  <a:lnTo>
                    <a:pt x="812" y="391"/>
                  </a:lnTo>
                  <a:lnTo>
                    <a:pt x="805" y="328"/>
                  </a:lnTo>
                  <a:lnTo>
                    <a:pt x="766" y="281"/>
                  </a:lnTo>
                  <a:lnTo>
                    <a:pt x="673" y="281"/>
                  </a:lnTo>
                  <a:lnTo>
                    <a:pt x="627" y="188"/>
                  </a:lnTo>
                  <a:lnTo>
                    <a:pt x="548" y="149"/>
                  </a:lnTo>
                  <a:lnTo>
                    <a:pt x="510" y="157"/>
                  </a:lnTo>
                  <a:lnTo>
                    <a:pt x="510" y="93"/>
                  </a:lnTo>
                  <a:lnTo>
                    <a:pt x="432" y="93"/>
                  </a:lnTo>
                  <a:lnTo>
                    <a:pt x="394" y="124"/>
                  </a:lnTo>
                  <a:lnTo>
                    <a:pt x="347" y="93"/>
                  </a:lnTo>
                  <a:lnTo>
                    <a:pt x="293" y="118"/>
                  </a:lnTo>
                  <a:lnTo>
                    <a:pt x="293" y="164"/>
                  </a:lnTo>
                  <a:lnTo>
                    <a:pt x="223" y="149"/>
                  </a:lnTo>
                  <a:lnTo>
                    <a:pt x="170" y="196"/>
                  </a:lnTo>
                  <a:lnTo>
                    <a:pt x="164" y="250"/>
                  </a:lnTo>
                  <a:lnTo>
                    <a:pt x="109" y="296"/>
                  </a:lnTo>
                  <a:lnTo>
                    <a:pt x="102" y="351"/>
                  </a:lnTo>
                  <a:lnTo>
                    <a:pt x="102" y="437"/>
                  </a:lnTo>
                  <a:lnTo>
                    <a:pt x="0" y="423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1251" y="2949"/>
              <a:ext cx="329" cy="322"/>
            </a:xfrm>
            <a:custGeom>
              <a:avLst/>
              <a:gdLst>
                <a:gd name="T0" fmla="*/ 8 w 658"/>
                <a:gd name="T1" fmla="*/ 181 h 643"/>
                <a:gd name="T2" fmla="*/ 52 w 658"/>
                <a:gd name="T3" fmla="*/ 141 h 643"/>
                <a:gd name="T4" fmla="*/ 68 w 658"/>
                <a:gd name="T5" fmla="*/ 78 h 643"/>
                <a:gd name="T6" fmla="*/ 131 w 658"/>
                <a:gd name="T7" fmla="*/ 55 h 643"/>
                <a:gd name="T8" fmla="*/ 169 w 658"/>
                <a:gd name="T9" fmla="*/ 55 h 643"/>
                <a:gd name="T10" fmla="*/ 200 w 658"/>
                <a:gd name="T11" fmla="*/ 16 h 643"/>
                <a:gd name="T12" fmla="*/ 262 w 658"/>
                <a:gd name="T13" fmla="*/ 0 h 643"/>
                <a:gd name="T14" fmla="*/ 309 w 658"/>
                <a:gd name="T15" fmla="*/ 39 h 643"/>
                <a:gd name="T16" fmla="*/ 363 w 658"/>
                <a:gd name="T17" fmla="*/ 32 h 643"/>
                <a:gd name="T18" fmla="*/ 457 w 658"/>
                <a:gd name="T19" fmla="*/ 78 h 643"/>
                <a:gd name="T20" fmla="*/ 503 w 658"/>
                <a:gd name="T21" fmla="*/ 141 h 643"/>
                <a:gd name="T22" fmla="*/ 565 w 658"/>
                <a:gd name="T23" fmla="*/ 181 h 643"/>
                <a:gd name="T24" fmla="*/ 596 w 658"/>
                <a:gd name="T25" fmla="*/ 266 h 643"/>
                <a:gd name="T26" fmla="*/ 596 w 658"/>
                <a:gd name="T27" fmla="*/ 321 h 643"/>
                <a:gd name="T28" fmla="*/ 658 w 658"/>
                <a:gd name="T29" fmla="*/ 368 h 643"/>
                <a:gd name="T30" fmla="*/ 658 w 658"/>
                <a:gd name="T31" fmla="*/ 439 h 643"/>
                <a:gd name="T32" fmla="*/ 596 w 658"/>
                <a:gd name="T33" fmla="*/ 478 h 643"/>
                <a:gd name="T34" fmla="*/ 596 w 658"/>
                <a:gd name="T35" fmla="*/ 532 h 643"/>
                <a:gd name="T36" fmla="*/ 549 w 658"/>
                <a:gd name="T37" fmla="*/ 595 h 643"/>
                <a:gd name="T38" fmla="*/ 511 w 658"/>
                <a:gd name="T39" fmla="*/ 643 h 643"/>
                <a:gd name="T40" fmla="*/ 480 w 658"/>
                <a:gd name="T41" fmla="*/ 587 h 643"/>
                <a:gd name="T42" fmla="*/ 542 w 658"/>
                <a:gd name="T43" fmla="*/ 548 h 643"/>
                <a:gd name="T44" fmla="*/ 542 w 658"/>
                <a:gd name="T45" fmla="*/ 470 h 643"/>
                <a:gd name="T46" fmla="*/ 603 w 658"/>
                <a:gd name="T47" fmla="*/ 421 h 643"/>
                <a:gd name="T48" fmla="*/ 596 w 658"/>
                <a:gd name="T49" fmla="*/ 376 h 643"/>
                <a:gd name="T50" fmla="*/ 542 w 658"/>
                <a:gd name="T51" fmla="*/ 360 h 643"/>
                <a:gd name="T52" fmla="*/ 542 w 658"/>
                <a:gd name="T53" fmla="*/ 266 h 643"/>
                <a:gd name="T54" fmla="*/ 511 w 658"/>
                <a:gd name="T55" fmla="*/ 212 h 643"/>
                <a:gd name="T56" fmla="*/ 449 w 658"/>
                <a:gd name="T57" fmla="*/ 212 h 643"/>
                <a:gd name="T58" fmla="*/ 449 w 658"/>
                <a:gd name="T59" fmla="*/ 132 h 643"/>
                <a:gd name="T60" fmla="*/ 386 w 658"/>
                <a:gd name="T61" fmla="*/ 86 h 643"/>
                <a:gd name="T62" fmla="*/ 332 w 658"/>
                <a:gd name="T63" fmla="*/ 86 h 643"/>
                <a:gd name="T64" fmla="*/ 293 w 658"/>
                <a:gd name="T65" fmla="*/ 55 h 643"/>
                <a:gd name="T66" fmla="*/ 223 w 658"/>
                <a:gd name="T67" fmla="*/ 63 h 643"/>
                <a:gd name="T68" fmla="*/ 200 w 658"/>
                <a:gd name="T69" fmla="*/ 125 h 643"/>
                <a:gd name="T70" fmla="*/ 123 w 658"/>
                <a:gd name="T71" fmla="*/ 117 h 643"/>
                <a:gd name="T72" fmla="*/ 83 w 658"/>
                <a:gd name="T73" fmla="*/ 141 h 643"/>
                <a:gd name="T74" fmla="*/ 52 w 658"/>
                <a:gd name="T75" fmla="*/ 212 h 643"/>
                <a:gd name="T76" fmla="*/ 0 w 658"/>
                <a:gd name="T77" fmla="*/ 235 h 643"/>
                <a:gd name="T78" fmla="*/ 8 w 658"/>
                <a:gd name="T79" fmla="*/ 181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8" h="643">
                  <a:moveTo>
                    <a:pt x="8" y="181"/>
                  </a:moveTo>
                  <a:lnTo>
                    <a:pt x="52" y="141"/>
                  </a:lnTo>
                  <a:lnTo>
                    <a:pt x="68" y="78"/>
                  </a:lnTo>
                  <a:lnTo>
                    <a:pt x="131" y="55"/>
                  </a:lnTo>
                  <a:lnTo>
                    <a:pt x="169" y="55"/>
                  </a:lnTo>
                  <a:lnTo>
                    <a:pt x="200" y="16"/>
                  </a:lnTo>
                  <a:lnTo>
                    <a:pt x="262" y="0"/>
                  </a:lnTo>
                  <a:lnTo>
                    <a:pt x="309" y="39"/>
                  </a:lnTo>
                  <a:lnTo>
                    <a:pt x="363" y="32"/>
                  </a:lnTo>
                  <a:lnTo>
                    <a:pt x="457" y="78"/>
                  </a:lnTo>
                  <a:lnTo>
                    <a:pt x="503" y="141"/>
                  </a:lnTo>
                  <a:lnTo>
                    <a:pt x="565" y="181"/>
                  </a:lnTo>
                  <a:lnTo>
                    <a:pt x="596" y="266"/>
                  </a:lnTo>
                  <a:lnTo>
                    <a:pt x="596" y="321"/>
                  </a:lnTo>
                  <a:lnTo>
                    <a:pt x="658" y="368"/>
                  </a:lnTo>
                  <a:lnTo>
                    <a:pt x="658" y="439"/>
                  </a:lnTo>
                  <a:lnTo>
                    <a:pt x="596" y="478"/>
                  </a:lnTo>
                  <a:lnTo>
                    <a:pt x="596" y="532"/>
                  </a:lnTo>
                  <a:lnTo>
                    <a:pt x="549" y="595"/>
                  </a:lnTo>
                  <a:lnTo>
                    <a:pt x="511" y="643"/>
                  </a:lnTo>
                  <a:lnTo>
                    <a:pt x="480" y="587"/>
                  </a:lnTo>
                  <a:lnTo>
                    <a:pt x="542" y="548"/>
                  </a:lnTo>
                  <a:lnTo>
                    <a:pt x="542" y="470"/>
                  </a:lnTo>
                  <a:lnTo>
                    <a:pt x="603" y="421"/>
                  </a:lnTo>
                  <a:lnTo>
                    <a:pt x="596" y="376"/>
                  </a:lnTo>
                  <a:lnTo>
                    <a:pt x="542" y="360"/>
                  </a:lnTo>
                  <a:lnTo>
                    <a:pt x="542" y="266"/>
                  </a:lnTo>
                  <a:lnTo>
                    <a:pt x="511" y="212"/>
                  </a:lnTo>
                  <a:lnTo>
                    <a:pt x="449" y="212"/>
                  </a:lnTo>
                  <a:lnTo>
                    <a:pt x="449" y="132"/>
                  </a:lnTo>
                  <a:lnTo>
                    <a:pt x="386" y="86"/>
                  </a:lnTo>
                  <a:lnTo>
                    <a:pt x="332" y="86"/>
                  </a:lnTo>
                  <a:lnTo>
                    <a:pt x="293" y="55"/>
                  </a:lnTo>
                  <a:lnTo>
                    <a:pt x="223" y="63"/>
                  </a:lnTo>
                  <a:lnTo>
                    <a:pt x="200" y="125"/>
                  </a:lnTo>
                  <a:lnTo>
                    <a:pt x="123" y="117"/>
                  </a:lnTo>
                  <a:lnTo>
                    <a:pt x="83" y="141"/>
                  </a:lnTo>
                  <a:lnTo>
                    <a:pt x="52" y="212"/>
                  </a:lnTo>
                  <a:lnTo>
                    <a:pt x="0" y="235"/>
                  </a:lnTo>
                  <a:lnTo>
                    <a:pt x="8" y="181"/>
                  </a:lnTo>
                  <a:close/>
                </a:path>
              </a:pathLst>
            </a:custGeom>
            <a:solidFill>
              <a:srgbClr val="E5D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auto">
            <a:xfrm>
              <a:off x="1178" y="3576"/>
              <a:ext cx="164" cy="214"/>
            </a:xfrm>
            <a:custGeom>
              <a:avLst/>
              <a:gdLst>
                <a:gd name="T0" fmla="*/ 289 w 328"/>
                <a:gd name="T1" fmla="*/ 45 h 428"/>
                <a:gd name="T2" fmla="*/ 259 w 328"/>
                <a:gd name="T3" fmla="*/ 239 h 428"/>
                <a:gd name="T4" fmla="*/ 328 w 328"/>
                <a:gd name="T5" fmla="*/ 242 h 428"/>
                <a:gd name="T6" fmla="*/ 249 w 328"/>
                <a:gd name="T7" fmla="*/ 285 h 428"/>
                <a:gd name="T8" fmla="*/ 257 w 328"/>
                <a:gd name="T9" fmla="*/ 334 h 428"/>
                <a:gd name="T10" fmla="*/ 265 w 328"/>
                <a:gd name="T11" fmla="*/ 428 h 428"/>
                <a:gd name="T12" fmla="*/ 239 w 328"/>
                <a:gd name="T13" fmla="*/ 395 h 428"/>
                <a:gd name="T14" fmla="*/ 207 w 328"/>
                <a:gd name="T15" fmla="*/ 292 h 428"/>
                <a:gd name="T16" fmla="*/ 154 w 328"/>
                <a:gd name="T17" fmla="*/ 352 h 428"/>
                <a:gd name="T18" fmla="*/ 100 w 328"/>
                <a:gd name="T19" fmla="*/ 395 h 428"/>
                <a:gd name="T20" fmla="*/ 50 w 328"/>
                <a:gd name="T21" fmla="*/ 412 h 428"/>
                <a:gd name="T22" fmla="*/ 178 w 328"/>
                <a:gd name="T23" fmla="*/ 288 h 428"/>
                <a:gd name="T24" fmla="*/ 84 w 328"/>
                <a:gd name="T25" fmla="*/ 319 h 428"/>
                <a:gd name="T26" fmla="*/ 58 w 328"/>
                <a:gd name="T27" fmla="*/ 341 h 428"/>
                <a:gd name="T28" fmla="*/ 0 w 328"/>
                <a:gd name="T29" fmla="*/ 332 h 428"/>
                <a:gd name="T30" fmla="*/ 216 w 328"/>
                <a:gd name="T31" fmla="*/ 240 h 428"/>
                <a:gd name="T32" fmla="*/ 254 w 328"/>
                <a:gd name="T33" fmla="*/ 0 h 428"/>
                <a:gd name="T34" fmla="*/ 289 w 328"/>
                <a:gd name="T35" fmla="*/ 4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428">
                  <a:moveTo>
                    <a:pt x="289" y="45"/>
                  </a:moveTo>
                  <a:lnTo>
                    <a:pt x="259" y="239"/>
                  </a:lnTo>
                  <a:lnTo>
                    <a:pt x="328" y="242"/>
                  </a:lnTo>
                  <a:lnTo>
                    <a:pt x="249" y="285"/>
                  </a:lnTo>
                  <a:lnTo>
                    <a:pt x="257" y="334"/>
                  </a:lnTo>
                  <a:lnTo>
                    <a:pt x="265" y="428"/>
                  </a:lnTo>
                  <a:lnTo>
                    <a:pt x="239" y="395"/>
                  </a:lnTo>
                  <a:lnTo>
                    <a:pt x="207" y="292"/>
                  </a:lnTo>
                  <a:lnTo>
                    <a:pt x="154" y="352"/>
                  </a:lnTo>
                  <a:lnTo>
                    <a:pt x="100" y="395"/>
                  </a:lnTo>
                  <a:lnTo>
                    <a:pt x="50" y="412"/>
                  </a:lnTo>
                  <a:lnTo>
                    <a:pt x="178" y="288"/>
                  </a:lnTo>
                  <a:lnTo>
                    <a:pt x="84" y="319"/>
                  </a:lnTo>
                  <a:lnTo>
                    <a:pt x="58" y="341"/>
                  </a:lnTo>
                  <a:lnTo>
                    <a:pt x="0" y="332"/>
                  </a:lnTo>
                  <a:lnTo>
                    <a:pt x="216" y="240"/>
                  </a:lnTo>
                  <a:lnTo>
                    <a:pt x="254" y="0"/>
                  </a:lnTo>
                  <a:lnTo>
                    <a:pt x="289" y="45"/>
                  </a:lnTo>
                  <a:close/>
                </a:path>
              </a:pathLst>
            </a:custGeom>
            <a:solidFill>
              <a:srgbClr val="82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auto">
            <a:xfrm>
              <a:off x="1074" y="3540"/>
              <a:ext cx="182" cy="184"/>
            </a:xfrm>
            <a:custGeom>
              <a:avLst/>
              <a:gdLst>
                <a:gd name="T0" fmla="*/ 364 w 364"/>
                <a:gd name="T1" fmla="*/ 55 h 367"/>
                <a:gd name="T2" fmla="*/ 238 w 364"/>
                <a:gd name="T3" fmla="*/ 197 h 367"/>
                <a:gd name="T4" fmla="*/ 325 w 364"/>
                <a:gd name="T5" fmla="*/ 229 h 367"/>
                <a:gd name="T6" fmla="*/ 235 w 364"/>
                <a:gd name="T7" fmla="*/ 260 h 367"/>
                <a:gd name="T8" fmla="*/ 223 w 364"/>
                <a:gd name="T9" fmla="*/ 310 h 367"/>
                <a:gd name="T10" fmla="*/ 202 w 364"/>
                <a:gd name="T11" fmla="*/ 367 h 367"/>
                <a:gd name="T12" fmla="*/ 183 w 364"/>
                <a:gd name="T13" fmla="*/ 359 h 367"/>
                <a:gd name="T14" fmla="*/ 193 w 364"/>
                <a:gd name="T15" fmla="*/ 251 h 367"/>
                <a:gd name="T16" fmla="*/ 120 w 364"/>
                <a:gd name="T17" fmla="*/ 285 h 367"/>
                <a:gd name="T18" fmla="*/ 46 w 364"/>
                <a:gd name="T19" fmla="*/ 320 h 367"/>
                <a:gd name="T20" fmla="*/ 0 w 364"/>
                <a:gd name="T21" fmla="*/ 302 h 367"/>
                <a:gd name="T22" fmla="*/ 163 w 364"/>
                <a:gd name="T23" fmla="*/ 237 h 367"/>
                <a:gd name="T24" fmla="*/ 68 w 364"/>
                <a:gd name="T25" fmla="*/ 229 h 367"/>
                <a:gd name="T26" fmla="*/ 12 w 364"/>
                <a:gd name="T27" fmla="*/ 234 h 367"/>
                <a:gd name="T28" fmla="*/ 23 w 364"/>
                <a:gd name="T29" fmla="*/ 216 h 367"/>
                <a:gd name="T30" fmla="*/ 193 w 364"/>
                <a:gd name="T31" fmla="*/ 207 h 367"/>
                <a:gd name="T32" fmla="*/ 348 w 364"/>
                <a:gd name="T33" fmla="*/ 0 h 367"/>
                <a:gd name="T34" fmla="*/ 364 w 364"/>
                <a:gd name="T35" fmla="*/ 5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4" h="367">
                  <a:moveTo>
                    <a:pt x="364" y="55"/>
                  </a:moveTo>
                  <a:lnTo>
                    <a:pt x="238" y="197"/>
                  </a:lnTo>
                  <a:lnTo>
                    <a:pt x="325" y="229"/>
                  </a:lnTo>
                  <a:lnTo>
                    <a:pt x="235" y="260"/>
                  </a:lnTo>
                  <a:lnTo>
                    <a:pt x="223" y="310"/>
                  </a:lnTo>
                  <a:lnTo>
                    <a:pt x="202" y="367"/>
                  </a:lnTo>
                  <a:lnTo>
                    <a:pt x="183" y="359"/>
                  </a:lnTo>
                  <a:lnTo>
                    <a:pt x="193" y="251"/>
                  </a:lnTo>
                  <a:lnTo>
                    <a:pt x="120" y="285"/>
                  </a:lnTo>
                  <a:lnTo>
                    <a:pt x="46" y="320"/>
                  </a:lnTo>
                  <a:lnTo>
                    <a:pt x="0" y="302"/>
                  </a:lnTo>
                  <a:lnTo>
                    <a:pt x="163" y="237"/>
                  </a:lnTo>
                  <a:lnTo>
                    <a:pt x="68" y="229"/>
                  </a:lnTo>
                  <a:lnTo>
                    <a:pt x="12" y="234"/>
                  </a:lnTo>
                  <a:lnTo>
                    <a:pt x="23" y="216"/>
                  </a:lnTo>
                  <a:lnTo>
                    <a:pt x="193" y="207"/>
                  </a:lnTo>
                  <a:lnTo>
                    <a:pt x="348" y="0"/>
                  </a:lnTo>
                  <a:lnTo>
                    <a:pt x="364" y="55"/>
                  </a:lnTo>
                  <a:close/>
                </a:path>
              </a:pathLst>
            </a:custGeom>
            <a:solidFill>
              <a:srgbClr val="822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1486" y="3294"/>
              <a:ext cx="171" cy="165"/>
            </a:xfrm>
            <a:custGeom>
              <a:avLst/>
              <a:gdLst>
                <a:gd name="T0" fmla="*/ 108 w 341"/>
                <a:gd name="T1" fmla="*/ 55 h 329"/>
                <a:gd name="T2" fmla="*/ 255 w 341"/>
                <a:gd name="T3" fmla="*/ 102 h 329"/>
                <a:gd name="T4" fmla="*/ 310 w 341"/>
                <a:gd name="T5" fmla="*/ 163 h 329"/>
                <a:gd name="T6" fmla="*/ 333 w 341"/>
                <a:gd name="T7" fmla="*/ 235 h 329"/>
                <a:gd name="T8" fmla="*/ 273 w 341"/>
                <a:gd name="T9" fmla="*/ 156 h 329"/>
                <a:gd name="T10" fmla="*/ 162 w 341"/>
                <a:gd name="T11" fmla="*/ 117 h 329"/>
                <a:gd name="T12" fmla="*/ 240 w 341"/>
                <a:gd name="T13" fmla="*/ 195 h 329"/>
                <a:gd name="T14" fmla="*/ 341 w 341"/>
                <a:gd name="T15" fmla="*/ 274 h 329"/>
                <a:gd name="T16" fmla="*/ 333 w 341"/>
                <a:gd name="T17" fmla="*/ 329 h 329"/>
                <a:gd name="T18" fmla="*/ 255 w 341"/>
                <a:gd name="T19" fmla="*/ 298 h 329"/>
                <a:gd name="T20" fmla="*/ 70 w 341"/>
                <a:gd name="T21" fmla="*/ 187 h 329"/>
                <a:gd name="T22" fmla="*/ 0 w 341"/>
                <a:gd name="T23" fmla="*/ 0 h 329"/>
                <a:gd name="T24" fmla="*/ 108 w 341"/>
                <a:gd name="T25" fmla="*/ 55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1" h="329">
                  <a:moveTo>
                    <a:pt x="108" y="55"/>
                  </a:moveTo>
                  <a:lnTo>
                    <a:pt x="255" y="102"/>
                  </a:lnTo>
                  <a:lnTo>
                    <a:pt x="310" y="163"/>
                  </a:lnTo>
                  <a:lnTo>
                    <a:pt x="333" y="235"/>
                  </a:lnTo>
                  <a:lnTo>
                    <a:pt x="273" y="156"/>
                  </a:lnTo>
                  <a:lnTo>
                    <a:pt x="162" y="117"/>
                  </a:lnTo>
                  <a:lnTo>
                    <a:pt x="240" y="195"/>
                  </a:lnTo>
                  <a:lnTo>
                    <a:pt x="341" y="274"/>
                  </a:lnTo>
                  <a:lnTo>
                    <a:pt x="333" y="329"/>
                  </a:lnTo>
                  <a:lnTo>
                    <a:pt x="255" y="298"/>
                  </a:lnTo>
                  <a:lnTo>
                    <a:pt x="70" y="187"/>
                  </a:lnTo>
                  <a:lnTo>
                    <a:pt x="0" y="0"/>
                  </a:lnTo>
                  <a:lnTo>
                    <a:pt x="108" y="55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1475" y="3392"/>
              <a:ext cx="197" cy="172"/>
            </a:xfrm>
            <a:custGeom>
              <a:avLst/>
              <a:gdLst>
                <a:gd name="T0" fmla="*/ 0 w 394"/>
                <a:gd name="T1" fmla="*/ 111 h 343"/>
                <a:gd name="T2" fmla="*/ 80 w 394"/>
                <a:gd name="T3" fmla="*/ 205 h 343"/>
                <a:gd name="T4" fmla="*/ 166 w 394"/>
                <a:gd name="T5" fmla="*/ 299 h 343"/>
                <a:gd name="T6" fmla="*/ 221 w 394"/>
                <a:gd name="T7" fmla="*/ 330 h 343"/>
                <a:gd name="T8" fmla="*/ 289 w 394"/>
                <a:gd name="T9" fmla="*/ 343 h 343"/>
                <a:gd name="T10" fmla="*/ 283 w 394"/>
                <a:gd name="T11" fmla="*/ 305 h 343"/>
                <a:gd name="T12" fmla="*/ 166 w 394"/>
                <a:gd name="T13" fmla="*/ 219 h 343"/>
                <a:gd name="T14" fmla="*/ 134 w 394"/>
                <a:gd name="T15" fmla="*/ 168 h 343"/>
                <a:gd name="T16" fmla="*/ 191 w 394"/>
                <a:gd name="T17" fmla="*/ 219 h 343"/>
                <a:gd name="T18" fmla="*/ 351 w 394"/>
                <a:gd name="T19" fmla="*/ 299 h 343"/>
                <a:gd name="T20" fmla="*/ 394 w 394"/>
                <a:gd name="T21" fmla="*/ 281 h 343"/>
                <a:gd name="T22" fmla="*/ 320 w 394"/>
                <a:gd name="T23" fmla="*/ 230 h 343"/>
                <a:gd name="T24" fmla="*/ 178 w 394"/>
                <a:gd name="T25" fmla="*/ 156 h 343"/>
                <a:gd name="T26" fmla="*/ 104 w 394"/>
                <a:gd name="T27" fmla="*/ 0 h 343"/>
                <a:gd name="T28" fmla="*/ 0 w 394"/>
                <a:gd name="T29" fmla="*/ 111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4" h="343">
                  <a:moveTo>
                    <a:pt x="0" y="111"/>
                  </a:moveTo>
                  <a:lnTo>
                    <a:pt x="80" y="205"/>
                  </a:lnTo>
                  <a:lnTo>
                    <a:pt x="166" y="299"/>
                  </a:lnTo>
                  <a:lnTo>
                    <a:pt x="221" y="330"/>
                  </a:lnTo>
                  <a:lnTo>
                    <a:pt x="289" y="343"/>
                  </a:lnTo>
                  <a:lnTo>
                    <a:pt x="283" y="305"/>
                  </a:lnTo>
                  <a:lnTo>
                    <a:pt x="166" y="219"/>
                  </a:lnTo>
                  <a:lnTo>
                    <a:pt x="134" y="168"/>
                  </a:lnTo>
                  <a:lnTo>
                    <a:pt x="191" y="219"/>
                  </a:lnTo>
                  <a:lnTo>
                    <a:pt x="351" y="299"/>
                  </a:lnTo>
                  <a:lnTo>
                    <a:pt x="394" y="281"/>
                  </a:lnTo>
                  <a:lnTo>
                    <a:pt x="320" y="230"/>
                  </a:lnTo>
                  <a:lnTo>
                    <a:pt x="178" y="156"/>
                  </a:lnTo>
                  <a:lnTo>
                    <a:pt x="104" y="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8C3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1201" y="3498"/>
              <a:ext cx="129" cy="105"/>
            </a:xfrm>
            <a:custGeom>
              <a:avLst/>
              <a:gdLst>
                <a:gd name="T0" fmla="*/ 33 w 257"/>
                <a:gd name="T1" fmla="*/ 108 h 208"/>
                <a:gd name="T2" fmla="*/ 0 w 257"/>
                <a:gd name="T3" fmla="*/ 179 h 208"/>
                <a:gd name="T4" fmla="*/ 58 w 257"/>
                <a:gd name="T5" fmla="*/ 208 h 208"/>
                <a:gd name="T6" fmla="*/ 141 w 257"/>
                <a:gd name="T7" fmla="*/ 143 h 208"/>
                <a:gd name="T8" fmla="*/ 257 w 257"/>
                <a:gd name="T9" fmla="*/ 0 h 208"/>
                <a:gd name="T10" fmla="*/ 26 w 257"/>
                <a:gd name="T11" fmla="*/ 31 h 208"/>
                <a:gd name="T12" fmla="*/ 33 w 257"/>
                <a:gd name="T13" fmla="*/ 1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08">
                  <a:moveTo>
                    <a:pt x="33" y="108"/>
                  </a:moveTo>
                  <a:lnTo>
                    <a:pt x="0" y="179"/>
                  </a:lnTo>
                  <a:lnTo>
                    <a:pt x="58" y="208"/>
                  </a:lnTo>
                  <a:lnTo>
                    <a:pt x="141" y="143"/>
                  </a:lnTo>
                  <a:lnTo>
                    <a:pt x="257" y="0"/>
                  </a:lnTo>
                  <a:lnTo>
                    <a:pt x="26" y="31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43" y="3041"/>
              <a:ext cx="562" cy="558"/>
            </a:xfrm>
            <a:custGeom>
              <a:avLst/>
              <a:gdLst>
                <a:gd name="T0" fmla="*/ 304 w 1126"/>
                <a:gd name="T1" fmla="*/ 174 h 1115"/>
                <a:gd name="T2" fmla="*/ 429 w 1126"/>
                <a:gd name="T3" fmla="*/ 150 h 1115"/>
                <a:gd name="T4" fmla="*/ 510 w 1126"/>
                <a:gd name="T5" fmla="*/ 68 h 1115"/>
                <a:gd name="T6" fmla="*/ 635 w 1126"/>
                <a:gd name="T7" fmla="*/ 49 h 1115"/>
                <a:gd name="T8" fmla="*/ 681 w 1126"/>
                <a:gd name="T9" fmla="*/ 4 h 1115"/>
                <a:gd name="T10" fmla="*/ 722 w 1126"/>
                <a:gd name="T11" fmla="*/ 2 h 1115"/>
                <a:gd name="T12" fmla="*/ 766 w 1126"/>
                <a:gd name="T13" fmla="*/ 0 h 1115"/>
                <a:gd name="T14" fmla="*/ 810 w 1126"/>
                <a:gd name="T15" fmla="*/ 1 h 1115"/>
                <a:gd name="T16" fmla="*/ 851 w 1126"/>
                <a:gd name="T17" fmla="*/ 7 h 1115"/>
                <a:gd name="T18" fmla="*/ 886 w 1126"/>
                <a:gd name="T19" fmla="*/ 19 h 1115"/>
                <a:gd name="T20" fmla="*/ 913 w 1126"/>
                <a:gd name="T21" fmla="*/ 42 h 1115"/>
                <a:gd name="T22" fmla="*/ 926 w 1126"/>
                <a:gd name="T23" fmla="*/ 77 h 1115"/>
                <a:gd name="T24" fmla="*/ 978 w 1126"/>
                <a:gd name="T25" fmla="*/ 130 h 1115"/>
                <a:gd name="T26" fmla="*/ 1022 w 1126"/>
                <a:gd name="T27" fmla="*/ 135 h 1115"/>
                <a:gd name="T28" fmla="*/ 1053 w 1126"/>
                <a:gd name="T29" fmla="*/ 151 h 1115"/>
                <a:gd name="T30" fmla="*/ 1070 w 1126"/>
                <a:gd name="T31" fmla="*/ 180 h 1115"/>
                <a:gd name="T32" fmla="*/ 1076 w 1126"/>
                <a:gd name="T33" fmla="*/ 223 h 1115"/>
                <a:gd name="T34" fmla="*/ 1111 w 1126"/>
                <a:gd name="T35" fmla="*/ 260 h 1115"/>
                <a:gd name="T36" fmla="*/ 1120 w 1126"/>
                <a:gd name="T37" fmla="*/ 304 h 1115"/>
                <a:gd name="T38" fmla="*/ 1106 w 1126"/>
                <a:gd name="T39" fmla="*/ 350 h 1115"/>
                <a:gd name="T40" fmla="*/ 1076 w 1126"/>
                <a:gd name="T41" fmla="*/ 392 h 1115"/>
                <a:gd name="T42" fmla="*/ 1110 w 1126"/>
                <a:gd name="T43" fmla="*/ 438 h 1115"/>
                <a:gd name="T44" fmla="*/ 1126 w 1126"/>
                <a:gd name="T45" fmla="*/ 470 h 1115"/>
                <a:gd name="T46" fmla="*/ 1120 w 1126"/>
                <a:gd name="T47" fmla="*/ 502 h 1115"/>
                <a:gd name="T48" fmla="*/ 1089 w 1126"/>
                <a:gd name="T49" fmla="*/ 547 h 1115"/>
                <a:gd name="T50" fmla="*/ 1091 w 1126"/>
                <a:gd name="T51" fmla="*/ 595 h 1115"/>
                <a:gd name="T52" fmla="*/ 1090 w 1126"/>
                <a:gd name="T53" fmla="*/ 629 h 1115"/>
                <a:gd name="T54" fmla="*/ 1076 w 1126"/>
                <a:gd name="T55" fmla="*/ 655 h 1115"/>
                <a:gd name="T56" fmla="*/ 1039 w 1126"/>
                <a:gd name="T57" fmla="*/ 684 h 1115"/>
                <a:gd name="T58" fmla="*/ 1034 w 1126"/>
                <a:gd name="T59" fmla="*/ 803 h 1115"/>
                <a:gd name="T60" fmla="*/ 987 w 1126"/>
                <a:gd name="T61" fmla="*/ 879 h 1115"/>
                <a:gd name="T62" fmla="*/ 967 w 1126"/>
                <a:gd name="T63" fmla="*/ 924 h 1115"/>
                <a:gd name="T64" fmla="*/ 936 w 1126"/>
                <a:gd name="T65" fmla="*/ 958 h 1115"/>
                <a:gd name="T66" fmla="*/ 884 w 1126"/>
                <a:gd name="T67" fmla="*/ 981 h 1115"/>
                <a:gd name="T68" fmla="*/ 824 w 1126"/>
                <a:gd name="T69" fmla="*/ 1046 h 1115"/>
                <a:gd name="T70" fmla="*/ 803 w 1126"/>
                <a:gd name="T71" fmla="*/ 1087 h 1115"/>
                <a:gd name="T72" fmla="*/ 778 w 1126"/>
                <a:gd name="T73" fmla="*/ 1111 h 1115"/>
                <a:gd name="T74" fmla="*/ 747 w 1126"/>
                <a:gd name="T75" fmla="*/ 1113 h 1115"/>
                <a:gd name="T76" fmla="*/ 706 w 1126"/>
                <a:gd name="T77" fmla="*/ 1090 h 1115"/>
                <a:gd name="T78" fmla="*/ 610 w 1126"/>
                <a:gd name="T79" fmla="*/ 996 h 1115"/>
                <a:gd name="T80" fmla="*/ 437 w 1126"/>
                <a:gd name="T81" fmla="*/ 1046 h 1115"/>
                <a:gd name="T82" fmla="*/ 371 w 1126"/>
                <a:gd name="T83" fmla="*/ 1058 h 1115"/>
                <a:gd name="T84" fmla="*/ 316 w 1126"/>
                <a:gd name="T85" fmla="*/ 1061 h 1115"/>
                <a:gd name="T86" fmla="*/ 270 w 1126"/>
                <a:gd name="T87" fmla="*/ 1056 h 1115"/>
                <a:gd name="T88" fmla="*/ 232 w 1126"/>
                <a:gd name="T89" fmla="*/ 1045 h 1115"/>
                <a:gd name="T90" fmla="*/ 200 w 1126"/>
                <a:gd name="T91" fmla="*/ 1028 h 1115"/>
                <a:gd name="T92" fmla="*/ 173 w 1126"/>
                <a:gd name="T93" fmla="*/ 1002 h 1115"/>
                <a:gd name="T94" fmla="*/ 150 w 1126"/>
                <a:gd name="T95" fmla="*/ 971 h 1115"/>
                <a:gd name="T96" fmla="*/ 128 w 1126"/>
                <a:gd name="T97" fmla="*/ 933 h 1115"/>
                <a:gd name="T98" fmla="*/ 46 w 1126"/>
                <a:gd name="T99" fmla="*/ 910 h 1115"/>
                <a:gd name="T100" fmla="*/ 8 w 1126"/>
                <a:gd name="T101" fmla="*/ 869 h 1115"/>
                <a:gd name="T102" fmla="*/ 0 w 1126"/>
                <a:gd name="T103" fmla="*/ 817 h 1115"/>
                <a:gd name="T104" fmla="*/ 5 w 1126"/>
                <a:gd name="T105" fmla="*/ 764 h 1115"/>
                <a:gd name="T106" fmla="*/ 190 w 1126"/>
                <a:gd name="T107" fmla="*/ 289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6" h="1115">
                  <a:moveTo>
                    <a:pt x="190" y="289"/>
                  </a:moveTo>
                  <a:lnTo>
                    <a:pt x="304" y="174"/>
                  </a:lnTo>
                  <a:lnTo>
                    <a:pt x="386" y="150"/>
                  </a:lnTo>
                  <a:lnTo>
                    <a:pt x="429" y="150"/>
                  </a:lnTo>
                  <a:lnTo>
                    <a:pt x="476" y="116"/>
                  </a:lnTo>
                  <a:lnTo>
                    <a:pt x="510" y="68"/>
                  </a:lnTo>
                  <a:lnTo>
                    <a:pt x="578" y="49"/>
                  </a:lnTo>
                  <a:lnTo>
                    <a:pt x="635" y="49"/>
                  </a:lnTo>
                  <a:lnTo>
                    <a:pt x="663" y="6"/>
                  </a:lnTo>
                  <a:lnTo>
                    <a:pt x="681" y="4"/>
                  </a:lnTo>
                  <a:lnTo>
                    <a:pt x="702" y="3"/>
                  </a:lnTo>
                  <a:lnTo>
                    <a:pt x="722" y="2"/>
                  </a:lnTo>
                  <a:lnTo>
                    <a:pt x="744" y="1"/>
                  </a:lnTo>
                  <a:lnTo>
                    <a:pt x="766" y="0"/>
                  </a:lnTo>
                  <a:lnTo>
                    <a:pt x="789" y="0"/>
                  </a:lnTo>
                  <a:lnTo>
                    <a:pt x="810" y="1"/>
                  </a:lnTo>
                  <a:lnTo>
                    <a:pt x="832" y="3"/>
                  </a:lnTo>
                  <a:lnTo>
                    <a:pt x="851" y="7"/>
                  </a:lnTo>
                  <a:lnTo>
                    <a:pt x="870" y="12"/>
                  </a:lnTo>
                  <a:lnTo>
                    <a:pt x="886" y="19"/>
                  </a:lnTo>
                  <a:lnTo>
                    <a:pt x="901" y="30"/>
                  </a:lnTo>
                  <a:lnTo>
                    <a:pt x="913" y="42"/>
                  </a:lnTo>
                  <a:lnTo>
                    <a:pt x="921" y="59"/>
                  </a:lnTo>
                  <a:lnTo>
                    <a:pt x="926" y="77"/>
                  </a:lnTo>
                  <a:lnTo>
                    <a:pt x="929" y="99"/>
                  </a:lnTo>
                  <a:lnTo>
                    <a:pt x="978" y="130"/>
                  </a:lnTo>
                  <a:lnTo>
                    <a:pt x="1002" y="131"/>
                  </a:lnTo>
                  <a:lnTo>
                    <a:pt x="1022" y="135"/>
                  </a:lnTo>
                  <a:lnTo>
                    <a:pt x="1039" y="142"/>
                  </a:lnTo>
                  <a:lnTo>
                    <a:pt x="1053" y="151"/>
                  </a:lnTo>
                  <a:lnTo>
                    <a:pt x="1063" y="163"/>
                  </a:lnTo>
                  <a:lnTo>
                    <a:pt x="1070" y="180"/>
                  </a:lnTo>
                  <a:lnTo>
                    <a:pt x="1075" y="199"/>
                  </a:lnTo>
                  <a:lnTo>
                    <a:pt x="1076" y="223"/>
                  </a:lnTo>
                  <a:lnTo>
                    <a:pt x="1097" y="241"/>
                  </a:lnTo>
                  <a:lnTo>
                    <a:pt x="1111" y="260"/>
                  </a:lnTo>
                  <a:lnTo>
                    <a:pt x="1118" y="282"/>
                  </a:lnTo>
                  <a:lnTo>
                    <a:pt x="1120" y="304"/>
                  </a:lnTo>
                  <a:lnTo>
                    <a:pt x="1115" y="327"/>
                  </a:lnTo>
                  <a:lnTo>
                    <a:pt x="1106" y="350"/>
                  </a:lnTo>
                  <a:lnTo>
                    <a:pt x="1093" y="372"/>
                  </a:lnTo>
                  <a:lnTo>
                    <a:pt x="1076" y="392"/>
                  </a:lnTo>
                  <a:lnTo>
                    <a:pt x="1095" y="417"/>
                  </a:lnTo>
                  <a:lnTo>
                    <a:pt x="1110" y="438"/>
                  </a:lnTo>
                  <a:lnTo>
                    <a:pt x="1120" y="454"/>
                  </a:lnTo>
                  <a:lnTo>
                    <a:pt x="1126" y="470"/>
                  </a:lnTo>
                  <a:lnTo>
                    <a:pt x="1126" y="485"/>
                  </a:lnTo>
                  <a:lnTo>
                    <a:pt x="1120" y="502"/>
                  </a:lnTo>
                  <a:lnTo>
                    <a:pt x="1108" y="522"/>
                  </a:lnTo>
                  <a:lnTo>
                    <a:pt x="1089" y="547"/>
                  </a:lnTo>
                  <a:lnTo>
                    <a:pt x="1090" y="574"/>
                  </a:lnTo>
                  <a:lnTo>
                    <a:pt x="1091" y="595"/>
                  </a:lnTo>
                  <a:lnTo>
                    <a:pt x="1091" y="613"/>
                  </a:lnTo>
                  <a:lnTo>
                    <a:pt x="1090" y="629"/>
                  </a:lnTo>
                  <a:lnTo>
                    <a:pt x="1085" y="643"/>
                  </a:lnTo>
                  <a:lnTo>
                    <a:pt x="1076" y="655"/>
                  </a:lnTo>
                  <a:lnTo>
                    <a:pt x="1061" y="669"/>
                  </a:lnTo>
                  <a:lnTo>
                    <a:pt x="1039" y="684"/>
                  </a:lnTo>
                  <a:lnTo>
                    <a:pt x="1039" y="734"/>
                  </a:lnTo>
                  <a:lnTo>
                    <a:pt x="1034" y="803"/>
                  </a:lnTo>
                  <a:lnTo>
                    <a:pt x="997" y="852"/>
                  </a:lnTo>
                  <a:lnTo>
                    <a:pt x="987" y="879"/>
                  </a:lnTo>
                  <a:lnTo>
                    <a:pt x="978" y="902"/>
                  </a:lnTo>
                  <a:lnTo>
                    <a:pt x="967" y="924"/>
                  </a:lnTo>
                  <a:lnTo>
                    <a:pt x="954" y="942"/>
                  </a:lnTo>
                  <a:lnTo>
                    <a:pt x="936" y="958"/>
                  </a:lnTo>
                  <a:lnTo>
                    <a:pt x="913" y="971"/>
                  </a:lnTo>
                  <a:lnTo>
                    <a:pt x="884" y="981"/>
                  </a:lnTo>
                  <a:lnTo>
                    <a:pt x="848" y="990"/>
                  </a:lnTo>
                  <a:lnTo>
                    <a:pt x="824" y="1046"/>
                  </a:lnTo>
                  <a:lnTo>
                    <a:pt x="813" y="1069"/>
                  </a:lnTo>
                  <a:lnTo>
                    <a:pt x="803" y="1087"/>
                  </a:lnTo>
                  <a:lnTo>
                    <a:pt x="792" y="1101"/>
                  </a:lnTo>
                  <a:lnTo>
                    <a:pt x="778" y="1111"/>
                  </a:lnTo>
                  <a:lnTo>
                    <a:pt x="763" y="1115"/>
                  </a:lnTo>
                  <a:lnTo>
                    <a:pt x="747" y="1113"/>
                  </a:lnTo>
                  <a:lnTo>
                    <a:pt x="727" y="1105"/>
                  </a:lnTo>
                  <a:lnTo>
                    <a:pt x="706" y="1090"/>
                  </a:lnTo>
                  <a:lnTo>
                    <a:pt x="706" y="1008"/>
                  </a:lnTo>
                  <a:lnTo>
                    <a:pt x="610" y="996"/>
                  </a:lnTo>
                  <a:lnTo>
                    <a:pt x="536" y="1021"/>
                  </a:lnTo>
                  <a:lnTo>
                    <a:pt x="437" y="1046"/>
                  </a:lnTo>
                  <a:lnTo>
                    <a:pt x="402" y="1053"/>
                  </a:lnTo>
                  <a:lnTo>
                    <a:pt x="371" y="1058"/>
                  </a:lnTo>
                  <a:lnTo>
                    <a:pt x="342" y="1060"/>
                  </a:lnTo>
                  <a:lnTo>
                    <a:pt x="316" y="1061"/>
                  </a:lnTo>
                  <a:lnTo>
                    <a:pt x="292" y="1060"/>
                  </a:lnTo>
                  <a:lnTo>
                    <a:pt x="270" y="1056"/>
                  </a:lnTo>
                  <a:lnTo>
                    <a:pt x="250" y="1052"/>
                  </a:lnTo>
                  <a:lnTo>
                    <a:pt x="232" y="1045"/>
                  </a:lnTo>
                  <a:lnTo>
                    <a:pt x="215" y="1037"/>
                  </a:lnTo>
                  <a:lnTo>
                    <a:pt x="200" y="1028"/>
                  </a:lnTo>
                  <a:lnTo>
                    <a:pt x="186" y="1015"/>
                  </a:lnTo>
                  <a:lnTo>
                    <a:pt x="173" y="1002"/>
                  </a:lnTo>
                  <a:lnTo>
                    <a:pt x="161" y="987"/>
                  </a:lnTo>
                  <a:lnTo>
                    <a:pt x="150" y="971"/>
                  </a:lnTo>
                  <a:lnTo>
                    <a:pt x="138" y="953"/>
                  </a:lnTo>
                  <a:lnTo>
                    <a:pt x="128" y="933"/>
                  </a:lnTo>
                  <a:lnTo>
                    <a:pt x="81" y="924"/>
                  </a:lnTo>
                  <a:lnTo>
                    <a:pt x="46" y="910"/>
                  </a:lnTo>
                  <a:lnTo>
                    <a:pt x="23" y="890"/>
                  </a:lnTo>
                  <a:lnTo>
                    <a:pt x="8" y="869"/>
                  </a:lnTo>
                  <a:lnTo>
                    <a:pt x="1" y="843"/>
                  </a:lnTo>
                  <a:lnTo>
                    <a:pt x="0" y="817"/>
                  </a:lnTo>
                  <a:lnTo>
                    <a:pt x="1" y="790"/>
                  </a:lnTo>
                  <a:lnTo>
                    <a:pt x="5" y="764"/>
                  </a:lnTo>
                  <a:lnTo>
                    <a:pt x="116" y="378"/>
                  </a:lnTo>
                  <a:lnTo>
                    <a:pt x="190" y="289"/>
                  </a:lnTo>
                  <a:close/>
                </a:path>
              </a:pathLst>
            </a:custGeom>
            <a:solidFill>
              <a:srgbClr val="281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923" y="3092"/>
              <a:ext cx="117" cy="353"/>
            </a:xfrm>
            <a:custGeom>
              <a:avLst/>
              <a:gdLst>
                <a:gd name="T0" fmla="*/ 195 w 233"/>
                <a:gd name="T1" fmla="*/ 35 h 706"/>
                <a:gd name="T2" fmla="*/ 167 w 233"/>
                <a:gd name="T3" fmla="*/ 0 h 706"/>
                <a:gd name="T4" fmla="*/ 119 w 233"/>
                <a:gd name="T5" fmla="*/ 0 h 706"/>
                <a:gd name="T6" fmla="*/ 86 w 233"/>
                <a:gd name="T7" fmla="*/ 15 h 706"/>
                <a:gd name="T8" fmla="*/ 48 w 233"/>
                <a:gd name="T9" fmla="*/ 11 h 706"/>
                <a:gd name="T10" fmla="*/ 29 w 233"/>
                <a:gd name="T11" fmla="*/ 35 h 706"/>
                <a:gd name="T12" fmla="*/ 0 w 233"/>
                <a:gd name="T13" fmla="*/ 87 h 706"/>
                <a:gd name="T14" fmla="*/ 0 w 233"/>
                <a:gd name="T15" fmla="*/ 159 h 706"/>
                <a:gd name="T16" fmla="*/ 5 w 233"/>
                <a:gd name="T17" fmla="*/ 370 h 706"/>
                <a:gd name="T18" fmla="*/ 33 w 233"/>
                <a:gd name="T19" fmla="*/ 385 h 706"/>
                <a:gd name="T20" fmla="*/ 48 w 233"/>
                <a:gd name="T21" fmla="*/ 337 h 706"/>
                <a:gd name="T22" fmla="*/ 48 w 233"/>
                <a:gd name="T23" fmla="*/ 159 h 706"/>
                <a:gd name="T24" fmla="*/ 67 w 233"/>
                <a:gd name="T25" fmla="*/ 115 h 706"/>
                <a:gd name="T26" fmla="*/ 81 w 233"/>
                <a:gd name="T27" fmla="*/ 140 h 706"/>
                <a:gd name="T28" fmla="*/ 119 w 233"/>
                <a:gd name="T29" fmla="*/ 168 h 706"/>
                <a:gd name="T30" fmla="*/ 100 w 233"/>
                <a:gd name="T31" fmla="*/ 235 h 706"/>
                <a:gd name="T32" fmla="*/ 100 w 233"/>
                <a:gd name="T33" fmla="*/ 284 h 706"/>
                <a:gd name="T34" fmla="*/ 114 w 233"/>
                <a:gd name="T35" fmla="*/ 341 h 706"/>
                <a:gd name="T36" fmla="*/ 81 w 233"/>
                <a:gd name="T37" fmla="*/ 379 h 706"/>
                <a:gd name="T38" fmla="*/ 81 w 233"/>
                <a:gd name="T39" fmla="*/ 414 h 706"/>
                <a:gd name="T40" fmla="*/ 100 w 233"/>
                <a:gd name="T41" fmla="*/ 456 h 706"/>
                <a:gd name="T42" fmla="*/ 67 w 233"/>
                <a:gd name="T43" fmla="*/ 489 h 706"/>
                <a:gd name="T44" fmla="*/ 48 w 233"/>
                <a:gd name="T45" fmla="*/ 514 h 706"/>
                <a:gd name="T46" fmla="*/ 56 w 233"/>
                <a:gd name="T47" fmla="*/ 534 h 706"/>
                <a:gd name="T48" fmla="*/ 56 w 233"/>
                <a:gd name="T49" fmla="*/ 576 h 706"/>
                <a:gd name="T50" fmla="*/ 33 w 233"/>
                <a:gd name="T51" fmla="*/ 643 h 706"/>
                <a:gd name="T52" fmla="*/ 46 w 233"/>
                <a:gd name="T53" fmla="*/ 667 h 706"/>
                <a:gd name="T54" fmla="*/ 65 w 233"/>
                <a:gd name="T55" fmla="*/ 701 h 706"/>
                <a:gd name="T56" fmla="*/ 84 w 233"/>
                <a:gd name="T57" fmla="*/ 667 h 706"/>
                <a:gd name="T58" fmla="*/ 103 w 233"/>
                <a:gd name="T59" fmla="*/ 706 h 706"/>
                <a:gd name="T60" fmla="*/ 165 w 233"/>
                <a:gd name="T61" fmla="*/ 706 h 706"/>
                <a:gd name="T62" fmla="*/ 189 w 233"/>
                <a:gd name="T63" fmla="*/ 658 h 706"/>
                <a:gd name="T64" fmla="*/ 165 w 233"/>
                <a:gd name="T65" fmla="*/ 600 h 706"/>
                <a:gd name="T66" fmla="*/ 185 w 233"/>
                <a:gd name="T67" fmla="*/ 583 h 706"/>
                <a:gd name="T68" fmla="*/ 202 w 233"/>
                <a:gd name="T69" fmla="*/ 567 h 706"/>
                <a:gd name="T70" fmla="*/ 215 w 233"/>
                <a:gd name="T71" fmla="*/ 553 h 706"/>
                <a:gd name="T72" fmla="*/ 224 w 233"/>
                <a:gd name="T73" fmla="*/ 539 h 706"/>
                <a:gd name="T74" fmla="*/ 228 w 233"/>
                <a:gd name="T75" fmla="*/ 527 h 706"/>
                <a:gd name="T76" fmla="*/ 226 w 233"/>
                <a:gd name="T77" fmla="*/ 512 h 706"/>
                <a:gd name="T78" fmla="*/ 219 w 233"/>
                <a:gd name="T79" fmla="*/ 496 h 706"/>
                <a:gd name="T80" fmla="*/ 205 w 233"/>
                <a:gd name="T81" fmla="*/ 476 h 706"/>
                <a:gd name="T82" fmla="*/ 210 w 233"/>
                <a:gd name="T83" fmla="*/ 408 h 706"/>
                <a:gd name="T84" fmla="*/ 233 w 233"/>
                <a:gd name="T85" fmla="*/ 332 h 706"/>
                <a:gd name="T86" fmla="*/ 214 w 233"/>
                <a:gd name="T87" fmla="*/ 278 h 706"/>
                <a:gd name="T88" fmla="*/ 228 w 233"/>
                <a:gd name="T89" fmla="*/ 193 h 706"/>
                <a:gd name="T90" fmla="*/ 228 w 233"/>
                <a:gd name="T91" fmla="*/ 111 h 706"/>
                <a:gd name="T92" fmla="*/ 219 w 233"/>
                <a:gd name="T93" fmla="*/ 49 h 706"/>
                <a:gd name="T94" fmla="*/ 215 w 233"/>
                <a:gd name="T95" fmla="*/ 47 h 706"/>
                <a:gd name="T96" fmla="*/ 207 w 233"/>
                <a:gd name="T97" fmla="*/ 43 h 706"/>
                <a:gd name="T98" fmla="*/ 198 w 233"/>
                <a:gd name="T99" fmla="*/ 38 h 706"/>
                <a:gd name="T100" fmla="*/ 195 w 233"/>
                <a:gd name="T101" fmla="*/ 35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3" h="706">
                  <a:moveTo>
                    <a:pt x="195" y="35"/>
                  </a:moveTo>
                  <a:lnTo>
                    <a:pt x="167" y="0"/>
                  </a:lnTo>
                  <a:lnTo>
                    <a:pt x="119" y="0"/>
                  </a:lnTo>
                  <a:lnTo>
                    <a:pt x="86" y="15"/>
                  </a:lnTo>
                  <a:lnTo>
                    <a:pt x="48" y="11"/>
                  </a:lnTo>
                  <a:lnTo>
                    <a:pt x="29" y="35"/>
                  </a:lnTo>
                  <a:lnTo>
                    <a:pt x="0" y="87"/>
                  </a:lnTo>
                  <a:lnTo>
                    <a:pt x="0" y="159"/>
                  </a:lnTo>
                  <a:lnTo>
                    <a:pt x="5" y="370"/>
                  </a:lnTo>
                  <a:lnTo>
                    <a:pt x="33" y="385"/>
                  </a:lnTo>
                  <a:lnTo>
                    <a:pt x="48" y="337"/>
                  </a:lnTo>
                  <a:lnTo>
                    <a:pt x="48" y="159"/>
                  </a:lnTo>
                  <a:lnTo>
                    <a:pt x="67" y="115"/>
                  </a:lnTo>
                  <a:lnTo>
                    <a:pt x="81" y="140"/>
                  </a:lnTo>
                  <a:lnTo>
                    <a:pt x="119" y="168"/>
                  </a:lnTo>
                  <a:lnTo>
                    <a:pt x="100" y="235"/>
                  </a:lnTo>
                  <a:lnTo>
                    <a:pt x="100" y="284"/>
                  </a:lnTo>
                  <a:lnTo>
                    <a:pt x="114" y="341"/>
                  </a:lnTo>
                  <a:lnTo>
                    <a:pt x="81" y="379"/>
                  </a:lnTo>
                  <a:lnTo>
                    <a:pt x="81" y="414"/>
                  </a:lnTo>
                  <a:lnTo>
                    <a:pt x="100" y="456"/>
                  </a:lnTo>
                  <a:lnTo>
                    <a:pt x="67" y="489"/>
                  </a:lnTo>
                  <a:lnTo>
                    <a:pt x="48" y="514"/>
                  </a:lnTo>
                  <a:lnTo>
                    <a:pt x="56" y="534"/>
                  </a:lnTo>
                  <a:lnTo>
                    <a:pt x="56" y="576"/>
                  </a:lnTo>
                  <a:lnTo>
                    <a:pt x="33" y="643"/>
                  </a:lnTo>
                  <a:lnTo>
                    <a:pt x="46" y="667"/>
                  </a:lnTo>
                  <a:lnTo>
                    <a:pt x="65" y="701"/>
                  </a:lnTo>
                  <a:lnTo>
                    <a:pt x="84" y="667"/>
                  </a:lnTo>
                  <a:lnTo>
                    <a:pt x="103" y="706"/>
                  </a:lnTo>
                  <a:lnTo>
                    <a:pt x="165" y="706"/>
                  </a:lnTo>
                  <a:lnTo>
                    <a:pt x="189" y="658"/>
                  </a:lnTo>
                  <a:lnTo>
                    <a:pt x="165" y="600"/>
                  </a:lnTo>
                  <a:lnTo>
                    <a:pt x="185" y="583"/>
                  </a:lnTo>
                  <a:lnTo>
                    <a:pt x="202" y="567"/>
                  </a:lnTo>
                  <a:lnTo>
                    <a:pt x="215" y="553"/>
                  </a:lnTo>
                  <a:lnTo>
                    <a:pt x="224" y="539"/>
                  </a:lnTo>
                  <a:lnTo>
                    <a:pt x="228" y="527"/>
                  </a:lnTo>
                  <a:lnTo>
                    <a:pt x="226" y="512"/>
                  </a:lnTo>
                  <a:lnTo>
                    <a:pt x="219" y="496"/>
                  </a:lnTo>
                  <a:lnTo>
                    <a:pt x="205" y="476"/>
                  </a:lnTo>
                  <a:lnTo>
                    <a:pt x="210" y="408"/>
                  </a:lnTo>
                  <a:lnTo>
                    <a:pt x="233" y="332"/>
                  </a:lnTo>
                  <a:lnTo>
                    <a:pt x="214" y="278"/>
                  </a:lnTo>
                  <a:lnTo>
                    <a:pt x="228" y="193"/>
                  </a:lnTo>
                  <a:lnTo>
                    <a:pt x="228" y="111"/>
                  </a:lnTo>
                  <a:lnTo>
                    <a:pt x="219" y="49"/>
                  </a:lnTo>
                  <a:lnTo>
                    <a:pt x="215" y="47"/>
                  </a:lnTo>
                  <a:lnTo>
                    <a:pt x="207" y="43"/>
                  </a:lnTo>
                  <a:lnTo>
                    <a:pt x="198" y="38"/>
                  </a:lnTo>
                  <a:lnTo>
                    <a:pt x="195" y="35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957" y="3104"/>
              <a:ext cx="62" cy="36"/>
            </a:xfrm>
            <a:custGeom>
              <a:avLst/>
              <a:gdLst>
                <a:gd name="T0" fmla="*/ 0 w 123"/>
                <a:gd name="T1" fmla="*/ 34 h 73"/>
                <a:gd name="T2" fmla="*/ 42 w 123"/>
                <a:gd name="T3" fmla="*/ 5 h 73"/>
                <a:gd name="T4" fmla="*/ 86 w 123"/>
                <a:gd name="T5" fmla="*/ 0 h 73"/>
                <a:gd name="T6" fmla="*/ 100 w 123"/>
                <a:gd name="T7" fmla="*/ 34 h 73"/>
                <a:gd name="T8" fmla="*/ 123 w 123"/>
                <a:gd name="T9" fmla="*/ 58 h 73"/>
                <a:gd name="T10" fmla="*/ 95 w 123"/>
                <a:gd name="T11" fmla="*/ 73 h 73"/>
                <a:gd name="T12" fmla="*/ 52 w 123"/>
                <a:gd name="T13" fmla="*/ 73 h 73"/>
                <a:gd name="T14" fmla="*/ 19 w 123"/>
                <a:gd name="T15" fmla="*/ 53 h 73"/>
                <a:gd name="T16" fmla="*/ 0 w 123"/>
                <a:gd name="T17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3">
                  <a:moveTo>
                    <a:pt x="0" y="34"/>
                  </a:moveTo>
                  <a:lnTo>
                    <a:pt x="42" y="5"/>
                  </a:lnTo>
                  <a:lnTo>
                    <a:pt x="86" y="0"/>
                  </a:lnTo>
                  <a:lnTo>
                    <a:pt x="100" y="34"/>
                  </a:lnTo>
                  <a:lnTo>
                    <a:pt x="123" y="58"/>
                  </a:lnTo>
                  <a:lnTo>
                    <a:pt x="95" y="73"/>
                  </a:lnTo>
                  <a:lnTo>
                    <a:pt x="52" y="73"/>
                  </a:lnTo>
                  <a:lnTo>
                    <a:pt x="19" y="53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9D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974" y="3116"/>
              <a:ext cx="20" cy="9"/>
            </a:xfrm>
            <a:custGeom>
              <a:avLst/>
              <a:gdLst>
                <a:gd name="T0" fmla="*/ 0 w 41"/>
                <a:gd name="T1" fmla="*/ 13 h 18"/>
                <a:gd name="T2" fmla="*/ 17 w 41"/>
                <a:gd name="T3" fmla="*/ 0 h 18"/>
                <a:gd name="T4" fmla="*/ 30 w 41"/>
                <a:gd name="T5" fmla="*/ 1 h 18"/>
                <a:gd name="T6" fmla="*/ 41 w 41"/>
                <a:gd name="T7" fmla="*/ 13 h 18"/>
                <a:gd name="T8" fmla="*/ 22 w 41"/>
                <a:gd name="T9" fmla="*/ 18 h 18"/>
                <a:gd name="T10" fmla="*/ 0 w 41"/>
                <a:gd name="T11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8">
                  <a:moveTo>
                    <a:pt x="0" y="13"/>
                  </a:moveTo>
                  <a:lnTo>
                    <a:pt x="17" y="0"/>
                  </a:lnTo>
                  <a:lnTo>
                    <a:pt x="30" y="1"/>
                  </a:lnTo>
                  <a:lnTo>
                    <a:pt x="41" y="13"/>
                  </a:lnTo>
                  <a:lnTo>
                    <a:pt x="22" y="1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44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>
              <a:off x="906" y="3119"/>
              <a:ext cx="58" cy="27"/>
            </a:xfrm>
            <a:custGeom>
              <a:avLst/>
              <a:gdLst>
                <a:gd name="T0" fmla="*/ 96 w 116"/>
                <a:gd name="T1" fmla="*/ 0 h 56"/>
                <a:gd name="T2" fmla="*/ 38 w 116"/>
                <a:gd name="T3" fmla="*/ 13 h 56"/>
                <a:gd name="T4" fmla="*/ 21 w 116"/>
                <a:gd name="T5" fmla="*/ 22 h 56"/>
                <a:gd name="T6" fmla="*/ 0 w 116"/>
                <a:gd name="T7" fmla="*/ 56 h 56"/>
                <a:gd name="T8" fmla="*/ 44 w 116"/>
                <a:gd name="T9" fmla="*/ 48 h 56"/>
                <a:gd name="T10" fmla="*/ 71 w 116"/>
                <a:gd name="T11" fmla="*/ 56 h 56"/>
                <a:gd name="T12" fmla="*/ 108 w 116"/>
                <a:gd name="T13" fmla="*/ 48 h 56"/>
                <a:gd name="T14" fmla="*/ 116 w 116"/>
                <a:gd name="T15" fmla="*/ 29 h 56"/>
                <a:gd name="T16" fmla="*/ 108 w 116"/>
                <a:gd name="T17" fmla="*/ 3 h 56"/>
                <a:gd name="T18" fmla="*/ 96 w 11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56">
                  <a:moveTo>
                    <a:pt x="96" y="0"/>
                  </a:moveTo>
                  <a:lnTo>
                    <a:pt x="38" y="13"/>
                  </a:lnTo>
                  <a:lnTo>
                    <a:pt x="21" y="22"/>
                  </a:lnTo>
                  <a:lnTo>
                    <a:pt x="0" y="56"/>
                  </a:lnTo>
                  <a:lnTo>
                    <a:pt x="44" y="48"/>
                  </a:lnTo>
                  <a:lnTo>
                    <a:pt x="71" y="56"/>
                  </a:lnTo>
                  <a:lnTo>
                    <a:pt x="108" y="48"/>
                  </a:lnTo>
                  <a:lnTo>
                    <a:pt x="116" y="29"/>
                  </a:lnTo>
                  <a:lnTo>
                    <a:pt x="108" y="3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>
              <a:off x="909" y="3119"/>
              <a:ext cx="53" cy="24"/>
            </a:xfrm>
            <a:custGeom>
              <a:avLst/>
              <a:gdLst>
                <a:gd name="T0" fmla="*/ 77 w 106"/>
                <a:gd name="T1" fmla="*/ 0 h 50"/>
                <a:gd name="T2" fmla="*/ 38 w 106"/>
                <a:gd name="T3" fmla="*/ 8 h 50"/>
                <a:gd name="T4" fmla="*/ 19 w 106"/>
                <a:gd name="T5" fmla="*/ 19 h 50"/>
                <a:gd name="T6" fmla="*/ 0 w 106"/>
                <a:gd name="T7" fmla="*/ 50 h 50"/>
                <a:gd name="T8" fmla="*/ 29 w 106"/>
                <a:gd name="T9" fmla="*/ 37 h 50"/>
                <a:gd name="T10" fmla="*/ 91 w 106"/>
                <a:gd name="T11" fmla="*/ 27 h 50"/>
                <a:gd name="T12" fmla="*/ 106 w 106"/>
                <a:gd name="T13" fmla="*/ 27 h 50"/>
                <a:gd name="T14" fmla="*/ 99 w 106"/>
                <a:gd name="T15" fmla="*/ 3 h 50"/>
                <a:gd name="T16" fmla="*/ 77 w 106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50">
                  <a:moveTo>
                    <a:pt x="77" y="0"/>
                  </a:moveTo>
                  <a:lnTo>
                    <a:pt x="38" y="8"/>
                  </a:lnTo>
                  <a:lnTo>
                    <a:pt x="19" y="19"/>
                  </a:lnTo>
                  <a:lnTo>
                    <a:pt x="0" y="50"/>
                  </a:lnTo>
                  <a:lnTo>
                    <a:pt x="29" y="37"/>
                  </a:lnTo>
                  <a:lnTo>
                    <a:pt x="91" y="27"/>
                  </a:lnTo>
                  <a:lnTo>
                    <a:pt x="106" y="27"/>
                  </a:lnTo>
                  <a:lnTo>
                    <a:pt x="99" y="3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C69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32"/>
            <p:cNvSpPr>
              <a:spLocks/>
            </p:cNvSpPr>
            <p:nvPr/>
          </p:nvSpPr>
          <p:spPr bwMode="auto">
            <a:xfrm>
              <a:off x="933" y="3135"/>
              <a:ext cx="28" cy="9"/>
            </a:xfrm>
            <a:custGeom>
              <a:avLst/>
              <a:gdLst>
                <a:gd name="T0" fmla="*/ 0 w 55"/>
                <a:gd name="T1" fmla="*/ 8 h 18"/>
                <a:gd name="T2" fmla="*/ 20 w 55"/>
                <a:gd name="T3" fmla="*/ 4 h 18"/>
                <a:gd name="T4" fmla="*/ 55 w 55"/>
                <a:gd name="T5" fmla="*/ 0 h 18"/>
                <a:gd name="T6" fmla="*/ 55 w 55"/>
                <a:gd name="T7" fmla="*/ 17 h 18"/>
                <a:gd name="T8" fmla="*/ 31 w 55"/>
                <a:gd name="T9" fmla="*/ 18 h 18"/>
                <a:gd name="T10" fmla="*/ 0 w 55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18">
                  <a:moveTo>
                    <a:pt x="0" y="8"/>
                  </a:moveTo>
                  <a:lnTo>
                    <a:pt x="20" y="4"/>
                  </a:lnTo>
                  <a:lnTo>
                    <a:pt x="55" y="0"/>
                  </a:lnTo>
                  <a:lnTo>
                    <a:pt x="55" y="17"/>
                  </a:lnTo>
                  <a:lnTo>
                    <a:pt x="31" y="1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69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33"/>
            <p:cNvSpPr>
              <a:spLocks/>
            </p:cNvSpPr>
            <p:nvPr/>
          </p:nvSpPr>
          <p:spPr bwMode="auto">
            <a:xfrm>
              <a:off x="911" y="3119"/>
              <a:ext cx="39" cy="20"/>
            </a:xfrm>
            <a:custGeom>
              <a:avLst/>
              <a:gdLst>
                <a:gd name="T0" fmla="*/ 55 w 78"/>
                <a:gd name="T1" fmla="*/ 3 h 41"/>
                <a:gd name="T2" fmla="*/ 17 w 78"/>
                <a:gd name="T3" fmla="*/ 16 h 41"/>
                <a:gd name="T4" fmla="*/ 0 w 78"/>
                <a:gd name="T5" fmla="*/ 41 h 41"/>
                <a:gd name="T6" fmla="*/ 31 w 78"/>
                <a:gd name="T7" fmla="*/ 25 h 41"/>
                <a:gd name="T8" fmla="*/ 78 w 78"/>
                <a:gd name="T9" fmla="*/ 19 h 41"/>
                <a:gd name="T10" fmla="*/ 78 w 78"/>
                <a:gd name="T11" fmla="*/ 3 h 41"/>
                <a:gd name="T12" fmla="*/ 75 w 78"/>
                <a:gd name="T13" fmla="*/ 2 h 41"/>
                <a:gd name="T14" fmla="*/ 65 w 78"/>
                <a:gd name="T15" fmla="*/ 0 h 41"/>
                <a:gd name="T16" fmla="*/ 57 w 78"/>
                <a:gd name="T17" fmla="*/ 0 h 41"/>
                <a:gd name="T18" fmla="*/ 55 w 78"/>
                <a:gd name="T1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41">
                  <a:moveTo>
                    <a:pt x="55" y="3"/>
                  </a:moveTo>
                  <a:lnTo>
                    <a:pt x="17" y="16"/>
                  </a:lnTo>
                  <a:lnTo>
                    <a:pt x="0" y="41"/>
                  </a:lnTo>
                  <a:lnTo>
                    <a:pt x="31" y="25"/>
                  </a:lnTo>
                  <a:lnTo>
                    <a:pt x="78" y="19"/>
                  </a:lnTo>
                  <a:lnTo>
                    <a:pt x="78" y="3"/>
                  </a:lnTo>
                  <a:lnTo>
                    <a:pt x="75" y="2"/>
                  </a:lnTo>
                  <a:lnTo>
                    <a:pt x="65" y="0"/>
                  </a:lnTo>
                  <a:lnTo>
                    <a:pt x="57" y="0"/>
                  </a:lnTo>
                  <a:lnTo>
                    <a:pt x="55" y="3"/>
                  </a:lnTo>
                  <a:close/>
                </a:path>
              </a:pathLst>
            </a:custGeom>
            <a:solidFill>
              <a:srgbClr val="D1A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auto">
            <a:xfrm>
              <a:off x="940" y="3092"/>
              <a:ext cx="97" cy="352"/>
            </a:xfrm>
            <a:custGeom>
              <a:avLst/>
              <a:gdLst>
                <a:gd name="T0" fmla="*/ 71 w 194"/>
                <a:gd name="T1" fmla="*/ 83 h 703"/>
                <a:gd name="T2" fmla="*/ 123 w 194"/>
                <a:gd name="T3" fmla="*/ 98 h 703"/>
                <a:gd name="T4" fmla="*/ 135 w 194"/>
                <a:gd name="T5" fmla="*/ 59 h 703"/>
                <a:gd name="T6" fmla="*/ 114 w 194"/>
                <a:gd name="T7" fmla="*/ 25 h 703"/>
                <a:gd name="T8" fmla="*/ 58 w 194"/>
                <a:gd name="T9" fmla="*/ 41 h 703"/>
                <a:gd name="T10" fmla="*/ 34 w 194"/>
                <a:gd name="T11" fmla="*/ 51 h 703"/>
                <a:gd name="T12" fmla="*/ 0 w 194"/>
                <a:gd name="T13" fmla="*/ 56 h 703"/>
                <a:gd name="T14" fmla="*/ 18 w 194"/>
                <a:gd name="T15" fmla="*/ 37 h 703"/>
                <a:gd name="T16" fmla="*/ 21 w 194"/>
                <a:gd name="T17" fmla="*/ 27 h 703"/>
                <a:gd name="T18" fmla="*/ 45 w 194"/>
                <a:gd name="T19" fmla="*/ 16 h 703"/>
                <a:gd name="T20" fmla="*/ 71 w 194"/>
                <a:gd name="T21" fmla="*/ 4 h 703"/>
                <a:gd name="T22" fmla="*/ 144 w 194"/>
                <a:gd name="T23" fmla="*/ 8 h 703"/>
                <a:gd name="T24" fmla="*/ 184 w 194"/>
                <a:gd name="T25" fmla="*/ 49 h 703"/>
                <a:gd name="T26" fmla="*/ 194 w 194"/>
                <a:gd name="T27" fmla="*/ 104 h 703"/>
                <a:gd name="T28" fmla="*/ 157 w 194"/>
                <a:gd name="T29" fmla="*/ 132 h 703"/>
                <a:gd name="T30" fmla="*/ 184 w 194"/>
                <a:gd name="T31" fmla="*/ 132 h 703"/>
                <a:gd name="T32" fmla="*/ 194 w 194"/>
                <a:gd name="T33" fmla="*/ 148 h 703"/>
                <a:gd name="T34" fmla="*/ 157 w 194"/>
                <a:gd name="T35" fmla="*/ 156 h 703"/>
                <a:gd name="T36" fmla="*/ 167 w 194"/>
                <a:gd name="T37" fmla="*/ 180 h 703"/>
                <a:gd name="T38" fmla="*/ 186 w 194"/>
                <a:gd name="T39" fmla="*/ 216 h 703"/>
                <a:gd name="T40" fmla="*/ 180 w 194"/>
                <a:gd name="T41" fmla="*/ 262 h 703"/>
                <a:gd name="T42" fmla="*/ 178 w 194"/>
                <a:gd name="T43" fmla="*/ 283 h 703"/>
                <a:gd name="T44" fmla="*/ 182 w 194"/>
                <a:gd name="T45" fmla="*/ 330 h 703"/>
                <a:gd name="T46" fmla="*/ 144 w 194"/>
                <a:gd name="T47" fmla="*/ 419 h 703"/>
                <a:gd name="T48" fmla="*/ 121 w 194"/>
                <a:gd name="T49" fmla="*/ 430 h 703"/>
                <a:gd name="T50" fmla="*/ 158 w 194"/>
                <a:gd name="T51" fmla="*/ 445 h 703"/>
                <a:gd name="T52" fmla="*/ 116 w 194"/>
                <a:gd name="T53" fmla="*/ 515 h 703"/>
                <a:gd name="T54" fmla="*/ 131 w 194"/>
                <a:gd name="T55" fmla="*/ 533 h 703"/>
                <a:gd name="T56" fmla="*/ 148 w 194"/>
                <a:gd name="T57" fmla="*/ 548 h 703"/>
                <a:gd name="T58" fmla="*/ 131 w 194"/>
                <a:gd name="T59" fmla="*/ 612 h 703"/>
                <a:gd name="T60" fmla="*/ 96 w 194"/>
                <a:gd name="T61" fmla="*/ 597 h 703"/>
                <a:gd name="T62" fmla="*/ 143 w 194"/>
                <a:gd name="T63" fmla="*/ 618 h 703"/>
                <a:gd name="T64" fmla="*/ 139 w 194"/>
                <a:gd name="T65" fmla="*/ 677 h 703"/>
                <a:gd name="T66" fmla="*/ 58 w 194"/>
                <a:gd name="T67" fmla="*/ 703 h 703"/>
                <a:gd name="T68" fmla="*/ 50 w 194"/>
                <a:gd name="T69" fmla="*/ 694 h 703"/>
                <a:gd name="T70" fmla="*/ 5 w 194"/>
                <a:gd name="T71" fmla="*/ 665 h 703"/>
                <a:gd name="T72" fmla="*/ 20 w 194"/>
                <a:gd name="T73" fmla="*/ 597 h 703"/>
                <a:gd name="T74" fmla="*/ 40 w 194"/>
                <a:gd name="T75" fmla="*/ 506 h 703"/>
                <a:gd name="T76" fmla="*/ 26 w 194"/>
                <a:gd name="T77" fmla="*/ 512 h 703"/>
                <a:gd name="T78" fmla="*/ 15 w 194"/>
                <a:gd name="T79" fmla="*/ 515 h 703"/>
                <a:gd name="T80" fmla="*/ 11 w 194"/>
                <a:gd name="T81" fmla="*/ 511 h 703"/>
                <a:gd name="T82" fmla="*/ 15 w 194"/>
                <a:gd name="T83" fmla="*/ 492 h 703"/>
                <a:gd name="T84" fmla="*/ 29 w 194"/>
                <a:gd name="T85" fmla="*/ 468 h 703"/>
                <a:gd name="T86" fmla="*/ 48 w 194"/>
                <a:gd name="T87" fmla="*/ 449 h 703"/>
                <a:gd name="T88" fmla="*/ 68 w 194"/>
                <a:gd name="T89" fmla="*/ 442 h 703"/>
                <a:gd name="T90" fmla="*/ 66 w 194"/>
                <a:gd name="T91" fmla="*/ 419 h 703"/>
                <a:gd name="T92" fmla="*/ 74 w 194"/>
                <a:gd name="T93" fmla="*/ 333 h 703"/>
                <a:gd name="T94" fmla="*/ 73 w 194"/>
                <a:gd name="T95" fmla="*/ 299 h 703"/>
                <a:gd name="T96" fmla="*/ 66 w 194"/>
                <a:gd name="T97" fmla="*/ 196 h 703"/>
                <a:gd name="T98" fmla="*/ 110 w 194"/>
                <a:gd name="T99" fmla="*/ 170 h 703"/>
                <a:gd name="T100" fmla="*/ 116 w 194"/>
                <a:gd name="T101" fmla="*/ 147 h 703"/>
                <a:gd name="T102" fmla="*/ 66 w 194"/>
                <a:gd name="T103" fmla="*/ 128 h 703"/>
                <a:gd name="T104" fmla="*/ 37 w 194"/>
                <a:gd name="T105" fmla="*/ 102 h 703"/>
                <a:gd name="T106" fmla="*/ 53 w 194"/>
                <a:gd name="T107" fmla="*/ 8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4" h="703">
                  <a:moveTo>
                    <a:pt x="56" y="83"/>
                  </a:moveTo>
                  <a:lnTo>
                    <a:pt x="71" y="83"/>
                  </a:lnTo>
                  <a:lnTo>
                    <a:pt x="85" y="98"/>
                  </a:lnTo>
                  <a:lnTo>
                    <a:pt x="123" y="98"/>
                  </a:lnTo>
                  <a:lnTo>
                    <a:pt x="144" y="82"/>
                  </a:lnTo>
                  <a:lnTo>
                    <a:pt x="135" y="59"/>
                  </a:lnTo>
                  <a:lnTo>
                    <a:pt x="129" y="35"/>
                  </a:lnTo>
                  <a:lnTo>
                    <a:pt x="114" y="25"/>
                  </a:lnTo>
                  <a:lnTo>
                    <a:pt x="85" y="25"/>
                  </a:lnTo>
                  <a:lnTo>
                    <a:pt x="58" y="41"/>
                  </a:lnTo>
                  <a:lnTo>
                    <a:pt x="48" y="51"/>
                  </a:lnTo>
                  <a:lnTo>
                    <a:pt x="34" y="51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3" y="41"/>
                  </a:lnTo>
                  <a:lnTo>
                    <a:pt x="18" y="37"/>
                  </a:lnTo>
                  <a:lnTo>
                    <a:pt x="34" y="37"/>
                  </a:lnTo>
                  <a:lnTo>
                    <a:pt x="21" y="27"/>
                  </a:lnTo>
                  <a:lnTo>
                    <a:pt x="32" y="16"/>
                  </a:lnTo>
                  <a:lnTo>
                    <a:pt x="45" y="16"/>
                  </a:lnTo>
                  <a:lnTo>
                    <a:pt x="64" y="19"/>
                  </a:lnTo>
                  <a:lnTo>
                    <a:pt x="71" y="4"/>
                  </a:lnTo>
                  <a:lnTo>
                    <a:pt x="121" y="0"/>
                  </a:lnTo>
                  <a:lnTo>
                    <a:pt x="144" y="8"/>
                  </a:lnTo>
                  <a:lnTo>
                    <a:pt x="164" y="25"/>
                  </a:lnTo>
                  <a:lnTo>
                    <a:pt x="184" y="49"/>
                  </a:lnTo>
                  <a:lnTo>
                    <a:pt x="194" y="82"/>
                  </a:lnTo>
                  <a:lnTo>
                    <a:pt x="194" y="104"/>
                  </a:lnTo>
                  <a:lnTo>
                    <a:pt x="184" y="121"/>
                  </a:lnTo>
                  <a:lnTo>
                    <a:pt x="157" y="132"/>
                  </a:lnTo>
                  <a:lnTo>
                    <a:pt x="167" y="132"/>
                  </a:lnTo>
                  <a:lnTo>
                    <a:pt x="184" y="132"/>
                  </a:lnTo>
                  <a:lnTo>
                    <a:pt x="194" y="129"/>
                  </a:lnTo>
                  <a:lnTo>
                    <a:pt x="194" y="148"/>
                  </a:lnTo>
                  <a:lnTo>
                    <a:pt x="184" y="166"/>
                  </a:lnTo>
                  <a:lnTo>
                    <a:pt x="157" y="156"/>
                  </a:lnTo>
                  <a:lnTo>
                    <a:pt x="157" y="172"/>
                  </a:lnTo>
                  <a:lnTo>
                    <a:pt x="167" y="180"/>
                  </a:lnTo>
                  <a:lnTo>
                    <a:pt x="186" y="180"/>
                  </a:lnTo>
                  <a:lnTo>
                    <a:pt x="186" y="216"/>
                  </a:lnTo>
                  <a:lnTo>
                    <a:pt x="186" y="234"/>
                  </a:lnTo>
                  <a:lnTo>
                    <a:pt x="180" y="262"/>
                  </a:lnTo>
                  <a:lnTo>
                    <a:pt x="164" y="272"/>
                  </a:lnTo>
                  <a:lnTo>
                    <a:pt x="178" y="283"/>
                  </a:lnTo>
                  <a:lnTo>
                    <a:pt x="182" y="303"/>
                  </a:lnTo>
                  <a:lnTo>
                    <a:pt x="182" y="330"/>
                  </a:lnTo>
                  <a:lnTo>
                    <a:pt x="172" y="379"/>
                  </a:lnTo>
                  <a:lnTo>
                    <a:pt x="144" y="419"/>
                  </a:lnTo>
                  <a:lnTo>
                    <a:pt x="121" y="398"/>
                  </a:lnTo>
                  <a:lnTo>
                    <a:pt x="121" y="430"/>
                  </a:lnTo>
                  <a:lnTo>
                    <a:pt x="139" y="445"/>
                  </a:lnTo>
                  <a:lnTo>
                    <a:pt x="158" y="445"/>
                  </a:lnTo>
                  <a:lnTo>
                    <a:pt x="158" y="466"/>
                  </a:lnTo>
                  <a:lnTo>
                    <a:pt x="116" y="515"/>
                  </a:lnTo>
                  <a:lnTo>
                    <a:pt x="93" y="548"/>
                  </a:lnTo>
                  <a:lnTo>
                    <a:pt x="131" y="533"/>
                  </a:lnTo>
                  <a:lnTo>
                    <a:pt x="136" y="504"/>
                  </a:lnTo>
                  <a:lnTo>
                    <a:pt x="148" y="548"/>
                  </a:lnTo>
                  <a:lnTo>
                    <a:pt x="136" y="582"/>
                  </a:lnTo>
                  <a:lnTo>
                    <a:pt x="131" y="612"/>
                  </a:lnTo>
                  <a:lnTo>
                    <a:pt x="106" y="613"/>
                  </a:lnTo>
                  <a:lnTo>
                    <a:pt x="96" y="597"/>
                  </a:lnTo>
                  <a:lnTo>
                    <a:pt x="96" y="633"/>
                  </a:lnTo>
                  <a:lnTo>
                    <a:pt x="143" y="618"/>
                  </a:lnTo>
                  <a:lnTo>
                    <a:pt x="143" y="654"/>
                  </a:lnTo>
                  <a:lnTo>
                    <a:pt x="139" y="677"/>
                  </a:lnTo>
                  <a:lnTo>
                    <a:pt x="106" y="700"/>
                  </a:lnTo>
                  <a:lnTo>
                    <a:pt x="58" y="703"/>
                  </a:lnTo>
                  <a:lnTo>
                    <a:pt x="55" y="662"/>
                  </a:lnTo>
                  <a:lnTo>
                    <a:pt x="50" y="694"/>
                  </a:lnTo>
                  <a:lnTo>
                    <a:pt x="17" y="697"/>
                  </a:lnTo>
                  <a:lnTo>
                    <a:pt x="5" y="665"/>
                  </a:lnTo>
                  <a:lnTo>
                    <a:pt x="5" y="644"/>
                  </a:lnTo>
                  <a:lnTo>
                    <a:pt x="20" y="597"/>
                  </a:lnTo>
                  <a:lnTo>
                    <a:pt x="23" y="538"/>
                  </a:lnTo>
                  <a:lnTo>
                    <a:pt x="40" y="506"/>
                  </a:lnTo>
                  <a:lnTo>
                    <a:pt x="40" y="480"/>
                  </a:lnTo>
                  <a:lnTo>
                    <a:pt x="26" y="512"/>
                  </a:lnTo>
                  <a:lnTo>
                    <a:pt x="20" y="515"/>
                  </a:lnTo>
                  <a:lnTo>
                    <a:pt x="15" y="515"/>
                  </a:lnTo>
                  <a:lnTo>
                    <a:pt x="12" y="514"/>
                  </a:lnTo>
                  <a:lnTo>
                    <a:pt x="11" y="511"/>
                  </a:lnTo>
                  <a:lnTo>
                    <a:pt x="12" y="503"/>
                  </a:lnTo>
                  <a:lnTo>
                    <a:pt x="15" y="492"/>
                  </a:lnTo>
                  <a:lnTo>
                    <a:pt x="21" y="480"/>
                  </a:lnTo>
                  <a:lnTo>
                    <a:pt x="29" y="468"/>
                  </a:lnTo>
                  <a:lnTo>
                    <a:pt x="38" y="458"/>
                  </a:lnTo>
                  <a:lnTo>
                    <a:pt x="48" y="449"/>
                  </a:lnTo>
                  <a:lnTo>
                    <a:pt x="58" y="443"/>
                  </a:lnTo>
                  <a:lnTo>
                    <a:pt x="68" y="442"/>
                  </a:lnTo>
                  <a:lnTo>
                    <a:pt x="80" y="407"/>
                  </a:lnTo>
                  <a:lnTo>
                    <a:pt x="66" y="419"/>
                  </a:lnTo>
                  <a:lnTo>
                    <a:pt x="55" y="374"/>
                  </a:lnTo>
                  <a:lnTo>
                    <a:pt x="74" y="333"/>
                  </a:lnTo>
                  <a:lnTo>
                    <a:pt x="101" y="295"/>
                  </a:lnTo>
                  <a:lnTo>
                    <a:pt x="73" y="299"/>
                  </a:lnTo>
                  <a:lnTo>
                    <a:pt x="66" y="269"/>
                  </a:lnTo>
                  <a:lnTo>
                    <a:pt x="66" y="196"/>
                  </a:lnTo>
                  <a:lnTo>
                    <a:pt x="78" y="172"/>
                  </a:lnTo>
                  <a:lnTo>
                    <a:pt x="110" y="170"/>
                  </a:lnTo>
                  <a:lnTo>
                    <a:pt x="135" y="136"/>
                  </a:lnTo>
                  <a:lnTo>
                    <a:pt x="116" y="147"/>
                  </a:lnTo>
                  <a:lnTo>
                    <a:pt x="91" y="152"/>
                  </a:lnTo>
                  <a:lnTo>
                    <a:pt x="66" y="128"/>
                  </a:lnTo>
                  <a:lnTo>
                    <a:pt x="34" y="105"/>
                  </a:lnTo>
                  <a:lnTo>
                    <a:pt x="37" y="102"/>
                  </a:lnTo>
                  <a:lnTo>
                    <a:pt x="45" y="94"/>
                  </a:lnTo>
                  <a:lnTo>
                    <a:pt x="53" y="87"/>
                  </a:lnTo>
                  <a:lnTo>
                    <a:pt x="56" y="83"/>
                  </a:lnTo>
                  <a:close/>
                </a:path>
              </a:pathLst>
            </a:custGeom>
            <a:solidFill>
              <a:srgbClr val="FF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>
              <a:off x="922" y="3142"/>
              <a:ext cx="18" cy="136"/>
            </a:xfrm>
            <a:custGeom>
              <a:avLst/>
              <a:gdLst>
                <a:gd name="T0" fmla="*/ 5 w 35"/>
                <a:gd name="T1" fmla="*/ 0 h 272"/>
                <a:gd name="T2" fmla="*/ 5 w 35"/>
                <a:gd name="T3" fmla="*/ 65 h 272"/>
                <a:gd name="T4" fmla="*/ 0 w 35"/>
                <a:gd name="T5" fmla="*/ 138 h 272"/>
                <a:gd name="T6" fmla="*/ 0 w 35"/>
                <a:gd name="T7" fmla="*/ 226 h 272"/>
                <a:gd name="T8" fmla="*/ 8 w 35"/>
                <a:gd name="T9" fmla="*/ 272 h 272"/>
                <a:gd name="T10" fmla="*/ 35 w 35"/>
                <a:gd name="T11" fmla="*/ 261 h 272"/>
                <a:gd name="T12" fmla="*/ 28 w 35"/>
                <a:gd name="T13" fmla="*/ 217 h 272"/>
                <a:gd name="T14" fmla="*/ 31 w 35"/>
                <a:gd name="T15" fmla="*/ 48 h 272"/>
                <a:gd name="T16" fmla="*/ 23 w 35"/>
                <a:gd name="T17" fmla="*/ 109 h 272"/>
                <a:gd name="T18" fmla="*/ 11 w 35"/>
                <a:gd name="T19" fmla="*/ 162 h 272"/>
                <a:gd name="T20" fmla="*/ 11 w 35"/>
                <a:gd name="T21" fmla="*/ 91 h 272"/>
                <a:gd name="T22" fmla="*/ 31 w 35"/>
                <a:gd name="T23" fmla="*/ 15 h 272"/>
                <a:gd name="T24" fmla="*/ 5 w 35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272">
                  <a:moveTo>
                    <a:pt x="5" y="0"/>
                  </a:moveTo>
                  <a:lnTo>
                    <a:pt x="5" y="65"/>
                  </a:lnTo>
                  <a:lnTo>
                    <a:pt x="0" y="138"/>
                  </a:lnTo>
                  <a:lnTo>
                    <a:pt x="0" y="226"/>
                  </a:lnTo>
                  <a:lnTo>
                    <a:pt x="8" y="272"/>
                  </a:lnTo>
                  <a:lnTo>
                    <a:pt x="35" y="261"/>
                  </a:lnTo>
                  <a:lnTo>
                    <a:pt x="28" y="217"/>
                  </a:lnTo>
                  <a:lnTo>
                    <a:pt x="31" y="48"/>
                  </a:lnTo>
                  <a:lnTo>
                    <a:pt x="23" y="109"/>
                  </a:lnTo>
                  <a:lnTo>
                    <a:pt x="11" y="162"/>
                  </a:lnTo>
                  <a:lnTo>
                    <a:pt x="11" y="91"/>
                  </a:lnTo>
                  <a:lnTo>
                    <a:pt x="31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988" y="3193"/>
              <a:ext cx="37" cy="98"/>
            </a:xfrm>
            <a:custGeom>
              <a:avLst/>
              <a:gdLst>
                <a:gd name="T0" fmla="*/ 33 w 75"/>
                <a:gd name="T1" fmla="*/ 99 h 196"/>
                <a:gd name="T2" fmla="*/ 14 w 75"/>
                <a:gd name="T3" fmla="*/ 152 h 196"/>
                <a:gd name="T4" fmla="*/ 25 w 75"/>
                <a:gd name="T5" fmla="*/ 188 h 196"/>
                <a:gd name="T6" fmla="*/ 45 w 75"/>
                <a:gd name="T7" fmla="*/ 196 h 196"/>
                <a:gd name="T8" fmla="*/ 56 w 75"/>
                <a:gd name="T9" fmla="*/ 156 h 196"/>
                <a:gd name="T10" fmla="*/ 51 w 75"/>
                <a:gd name="T11" fmla="*/ 137 h 196"/>
                <a:gd name="T12" fmla="*/ 51 w 75"/>
                <a:gd name="T13" fmla="*/ 82 h 196"/>
                <a:gd name="T14" fmla="*/ 75 w 75"/>
                <a:gd name="T15" fmla="*/ 38 h 196"/>
                <a:gd name="T16" fmla="*/ 71 w 75"/>
                <a:gd name="T17" fmla="*/ 0 h 196"/>
                <a:gd name="T18" fmla="*/ 54 w 75"/>
                <a:gd name="T19" fmla="*/ 21 h 196"/>
                <a:gd name="T20" fmla="*/ 54 w 75"/>
                <a:gd name="T21" fmla="*/ 53 h 196"/>
                <a:gd name="T22" fmla="*/ 31 w 75"/>
                <a:gd name="T23" fmla="*/ 65 h 196"/>
                <a:gd name="T24" fmla="*/ 16 w 75"/>
                <a:gd name="T25" fmla="*/ 55 h 196"/>
                <a:gd name="T26" fmla="*/ 16 w 75"/>
                <a:gd name="T27" fmla="*/ 8 h 196"/>
                <a:gd name="T28" fmla="*/ 0 w 75"/>
                <a:gd name="T29" fmla="*/ 28 h 196"/>
                <a:gd name="T30" fmla="*/ 8 w 75"/>
                <a:gd name="T31" fmla="*/ 75 h 196"/>
                <a:gd name="T32" fmla="*/ 33 w 75"/>
                <a:gd name="T33" fmla="*/ 9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" h="196">
                  <a:moveTo>
                    <a:pt x="33" y="99"/>
                  </a:moveTo>
                  <a:lnTo>
                    <a:pt x="14" y="152"/>
                  </a:lnTo>
                  <a:lnTo>
                    <a:pt x="25" y="188"/>
                  </a:lnTo>
                  <a:lnTo>
                    <a:pt x="45" y="196"/>
                  </a:lnTo>
                  <a:lnTo>
                    <a:pt x="56" y="156"/>
                  </a:lnTo>
                  <a:lnTo>
                    <a:pt x="51" y="137"/>
                  </a:lnTo>
                  <a:lnTo>
                    <a:pt x="51" y="82"/>
                  </a:lnTo>
                  <a:lnTo>
                    <a:pt x="75" y="38"/>
                  </a:lnTo>
                  <a:lnTo>
                    <a:pt x="71" y="0"/>
                  </a:lnTo>
                  <a:lnTo>
                    <a:pt x="54" y="21"/>
                  </a:lnTo>
                  <a:lnTo>
                    <a:pt x="54" y="53"/>
                  </a:lnTo>
                  <a:lnTo>
                    <a:pt x="31" y="65"/>
                  </a:lnTo>
                  <a:lnTo>
                    <a:pt x="16" y="55"/>
                  </a:lnTo>
                  <a:lnTo>
                    <a:pt x="16" y="8"/>
                  </a:lnTo>
                  <a:lnTo>
                    <a:pt x="0" y="28"/>
                  </a:lnTo>
                  <a:lnTo>
                    <a:pt x="8" y="75"/>
                  </a:lnTo>
                  <a:lnTo>
                    <a:pt x="33" y="99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968" y="3253"/>
              <a:ext cx="17" cy="34"/>
            </a:xfrm>
            <a:custGeom>
              <a:avLst/>
              <a:gdLst>
                <a:gd name="T0" fmla="*/ 23 w 32"/>
                <a:gd name="T1" fmla="*/ 0 h 68"/>
                <a:gd name="T2" fmla="*/ 0 w 32"/>
                <a:gd name="T3" fmla="*/ 41 h 68"/>
                <a:gd name="T4" fmla="*/ 0 w 32"/>
                <a:gd name="T5" fmla="*/ 68 h 68"/>
                <a:gd name="T6" fmla="*/ 21 w 32"/>
                <a:gd name="T7" fmla="*/ 68 h 68"/>
                <a:gd name="T8" fmla="*/ 32 w 32"/>
                <a:gd name="T9" fmla="*/ 41 h 68"/>
                <a:gd name="T10" fmla="*/ 23 w 32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68">
                  <a:moveTo>
                    <a:pt x="23" y="0"/>
                  </a:moveTo>
                  <a:lnTo>
                    <a:pt x="0" y="41"/>
                  </a:lnTo>
                  <a:lnTo>
                    <a:pt x="0" y="68"/>
                  </a:lnTo>
                  <a:lnTo>
                    <a:pt x="21" y="68"/>
                  </a:lnTo>
                  <a:lnTo>
                    <a:pt x="32" y="4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973" y="3171"/>
              <a:ext cx="12" cy="55"/>
            </a:xfrm>
            <a:custGeom>
              <a:avLst/>
              <a:gdLst>
                <a:gd name="T0" fmla="*/ 8 w 23"/>
                <a:gd name="T1" fmla="*/ 0 h 111"/>
                <a:gd name="T2" fmla="*/ 0 w 23"/>
                <a:gd name="T3" fmla="*/ 50 h 111"/>
                <a:gd name="T4" fmla="*/ 0 w 23"/>
                <a:gd name="T5" fmla="*/ 111 h 111"/>
                <a:gd name="T6" fmla="*/ 14 w 23"/>
                <a:gd name="T7" fmla="*/ 103 h 111"/>
                <a:gd name="T8" fmla="*/ 20 w 23"/>
                <a:gd name="T9" fmla="*/ 56 h 111"/>
                <a:gd name="T10" fmla="*/ 23 w 23"/>
                <a:gd name="T11" fmla="*/ 8 h 111"/>
                <a:gd name="T12" fmla="*/ 8 w 23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11">
                  <a:moveTo>
                    <a:pt x="8" y="0"/>
                  </a:moveTo>
                  <a:lnTo>
                    <a:pt x="0" y="50"/>
                  </a:lnTo>
                  <a:lnTo>
                    <a:pt x="0" y="111"/>
                  </a:lnTo>
                  <a:lnTo>
                    <a:pt x="14" y="103"/>
                  </a:lnTo>
                  <a:lnTo>
                    <a:pt x="20" y="56"/>
                  </a:lnTo>
                  <a:lnTo>
                    <a:pt x="2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947" y="3293"/>
              <a:ext cx="63" cy="145"/>
            </a:xfrm>
            <a:custGeom>
              <a:avLst/>
              <a:gdLst>
                <a:gd name="T0" fmla="*/ 59 w 127"/>
                <a:gd name="T1" fmla="*/ 16 h 291"/>
                <a:gd name="T2" fmla="*/ 37 w 127"/>
                <a:gd name="T3" fmla="*/ 59 h 291"/>
                <a:gd name="T4" fmla="*/ 36 w 127"/>
                <a:gd name="T5" fmla="*/ 88 h 291"/>
                <a:gd name="T6" fmla="*/ 52 w 127"/>
                <a:gd name="T7" fmla="*/ 99 h 291"/>
                <a:gd name="T8" fmla="*/ 69 w 127"/>
                <a:gd name="T9" fmla="*/ 44 h 291"/>
                <a:gd name="T10" fmla="*/ 75 w 127"/>
                <a:gd name="T11" fmla="*/ 97 h 291"/>
                <a:gd name="T12" fmla="*/ 9 w 127"/>
                <a:gd name="T13" fmla="*/ 147 h 291"/>
                <a:gd name="T14" fmla="*/ 9 w 127"/>
                <a:gd name="T15" fmla="*/ 202 h 291"/>
                <a:gd name="T16" fmla="*/ 0 w 127"/>
                <a:gd name="T17" fmla="*/ 238 h 291"/>
                <a:gd name="T18" fmla="*/ 0 w 127"/>
                <a:gd name="T19" fmla="*/ 285 h 291"/>
                <a:gd name="T20" fmla="*/ 18 w 127"/>
                <a:gd name="T21" fmla="*/ 291 h 291"/>
                <a:gd name="T22" fmla="*/ 29 w 127"/>
                <a:gd name="T23" fmla="*/ 249 h 291"/>
                <a:gd name="T24" fmla="*/ 29 w 127"/>
                <a:gd name="T25" fmla="*/ 163 h 291"/>
                <a:gd name="T26" fmla="*/ 46 w 127"/>
                <a:gd name="T27" fmla="*/ 205 h 291"/>
                <a:gd name="T28" fmla="*/ 50 w 127"/>
                <a:gd name="T29" fmla="*/ 240 h 291"/>
                <a:gd name="T30" fmla="*/ 67 w 127"/>
                <a:gd name="T31" fmla="*/ 270 h 291"/>
                <a:gd name="T32" fmla="*/ 79 w 127"/>
                <a:gd name="T33" fmla="*/ 249 h 291"/>
                <a:gd name="T34" fmla="*/ 76 w 127"/>
                <a:gd name="T35" fmla="*/ 217 h 291"/>
                <a:gd name="T36" fmla="*/ 50 w 127"/>
                <a:gd name="T37" fmla="*/ 143 h 291"/>
                <a:gd name="T38" fmla="*/ 76 w 127"/>
                <a:gd name="T39" fmla="*/ 129 h 291"/>
                <a:gd name="T40" fmla="*/ 127 w 127"/>
                <a:gd name="T41" fmla="*/ 99 h 291"/>
                <a:gd name="T42" fmla="*/ 127 w 127"/>
                <a:gd name="T43" fmla="*/ 53 h 291"/>
                <a:gd name="T44" fmla="*/ 104 w 127"/>
                <a:gd name="T45" fmla="*/ 88 h 291"/>
                <a:gd name="T46" fmla="*/ 56 w 127"/>
                <a:gd name="T47" fmla="*/ 109 h 291"/>
                <a:gd name="T48" fmla="*/ 92 w 127"/>
                <a:gd name="T49" fmla="*/ 65 h 291"/>
                <a:gd name="T50" fmla="*/ 92 w 127"/>
                <a:gd name="T51" fmla="*/ 0 h 291"/>
                <a:gd name="T52" fmla="*/ 59 w 127"/>
                <a:gd name="T53" fmla="*/ 16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" h="291">
                  <a:moveTo>
                    <a:pt x="59" y="16"/>
                  </a:moveTo>
                  <a:lnTo>
                    <a:pt x="37" y="59"/>
                  </a:lnTo>
                  <a:lnTo>
                    <a:pt x="36" y="88"/>
                  </a:lnTo>
                  <a:lnTo>
                    <a:pt x="52" y="99"/>
                  </a:lnTo>
                  <a:lnTo>
                    <a:pt x="69" y="44"/>
                  </a:lnTo>
                  <a:lnTo>
                    <a:pt x="75" y="97"/>
                  </a:lnTo>
                  <a:lnTo>
                    <a:pt x="9" y="147"/>
                  </a:lnTo>
                  <a:lnTo>
                    <a:pt x="9" y="202"/>
                  </a:lnTo>
                  <a:lnTo>
                    <a:pt x="0" y="238"/>
                  </a:lnTo>
                  <a:lnTo>
                    <a:pt x="0" y="285"/>
                  </a:lnTo>
                  <a:lnTo>
                    <a:pt x="18" y="291"/>
                  </a:lnTo>
                  <a:lnTo>
                    <a:pt x="29" y="249"/>
                  </a:lnTo>
                  <a:lnTo>
                    <a:pt x="29" y="163"/>
                  </a:lnTo>
                  <a:lnTo>
                    <a:pt x="46" y="205"/>
                  </a:lnTo>
                  <a:lnTo>
                    <a:pt x="50" y="240"/>
                  </a:lnTo>
                  <a:lnTo>
                    <a:pt x="67" y="270"/>
                  </a:lnTo>
                  <a:lnTo>
                    <a:pt x="79" y="249"/>
                  </a:lnTo>
                  <a:lnTo>
                    <a:pt x="76" y="217"/>
                  </a:lnTo>
                  <a:lnTo>
                    <a:pt x="50" y="143"/>
                  </a:lnTo>
                  <a:lnTo>
                    <a:pt x="76" y="129"/>
                  </a:lnTo>
                  <a:lnTo>
                    <a:pt x="127" y="99"/>
                  </a:lnTo>
                  <a:lnTo>
                    <a:pt x="127" y="53"/>
                  </a:lnTo>
                  <a:lnTo>
                    <a:pt x="104" y="88"/>
                  </a:lnTo>
                  <a:lnTo>
                    <a:pt x="56" y="109"/>
                  </a:lnTo>
                  <a:lnTo>
                    <a:pt x="92" y="65"/>
                  </a:lnTo>
                  <a:lnTo>
                    <a:pt x="92" y="0"/>
                  </a:lnTo>
                  <a:lnTo>
                    <a:pt x="59" y="16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952" y="3093"/>
              <a:ext cx="75" cy="63"/>
            </a:xfrm>
            <a:custGeom>
              <a:avLst/>
              <a:gdLst>
                <a:gd name="T0" fmla="*/ 75 w 150"/>
                <a:gd name="T1" fmla="*/ 0 h 125"/>
                <a:gd name="T2" fmla="*/ 32 w 150"/>
                <a:gd name="T3" fmla="*/ 9 h 125"/>
                <a:gd name="T4" fmla="*/ 0 w 150"/>
                <a:gd name="T5" fmla="*/ 43 h 125"/>
                <a:gd name="T6" fmla="*/ 55 w 150"/>
                <a:gd name="T7" fmla="*/ 20 h 125"/>
                <a:gd name="T8" fmla="*/ 118 w 150"/>
                <a:gd name="T9" fmla="*/ 23 h 125"/>
                <a:gd name="T10" fmla="*/ 129 w 150"/>
                <a:gd name="T11" fmla="*/ 55 h 125"/>
                <a:gd name="T12" fmla="*/ 141 w 150"/>
                <a:gd name="T13" fmla="*/ 70 h 125"/>
                <a:gd name="T14" fmla="*/ 116 w 150"/>
                <a:gd name="T15" fmla="*/ 102 h 125"/>
                <a:gd name="T16" fmla="*/ 83 w 150"/>
                <a:gd name="T17" fmla="*/ 102 h 125"/>
                <a:gd name="T18" fmla="*/ 51 w 150"/>
                <a:gd name="T19" fmla="*/ 102 h 125"/>
                <a:gd name="T20" fmla="*/ 51 w 150"/>
                <a:gd name="T21" fmla="*/ 125 h 125"/>
                <a:gd name="T22" fmla="*/ 73 w 150"/>
                <a:gd name="T23" fmla="*/ 125 h 125"/>
                <a:gd name="T24" fmla="*/ 89 w 150"/>
                <a:gd name="T25" fmla="*/ 123 h 125"/>
                <a:gd name="T26" fmla="*/ 150 w 150"/>
                <a:gd name="T27" fmla="*/ 102 h 125"/>
                <a:gd name="T28" fmla="*/ 150 w 150"/>
                <a:gd name="T29" fmla="*/ 47 h 125"/>
                <a:gd name="T30" fmla="*/ 116 w 150"/>
                <a:gd name="T31" fmla="*/ 15 h 125"/>
                <a:gd name="T32" fmla="*/ 75 w 150"/>
                <a:gd name="T3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25">
                  <a:moveTo>
                    <a:pt x="75" y="0"/>
                  </a:moveTo>
                  <a:lnTo>
                    <a:pt x="32" y="9"/>
                  </a:lnTo>
                  <a:lnTo>
                    <a:pt x="0" y="43"/>
                  </a:lnTo>
                  <a:lnTo>
                    <a:pt x="55" y="20"/>
                  </a:lnTo>
                  <a:lnTo>
                    <a:pt x="118" y="23"/>
                  </a:lnTo>
                  <a:lnTo>
                    <a:pt x="129" y="55"/>
                  </a:lnTo>
                  <a:lnTo>
                    <a:pt x="141" y="70"/>
                  </a:lnTo>
                  <a:lnTo>
                    <a:pt x="116" y="102"/>
                  </a:lnTo>
                  <a:lnTo>
                    <a:pt x="83" y="102"/>
                  </a:lnTo>
                  <a:lnTo>
                    <a:pt x="51" y="102"/>
                  </a:lnTo>
                  <a:lnTo>
                    <a:pt x="51" y="125"/>
                  </a:lnTo>
                  <a:lnTo>
                    <a:pt x="73" y="125"/>
                  </a:lnTo>
                  <a:lnTo>
                    <a:pt x="89" y="123"/>
                  </a:lnTo>
                  <a:lnTo>
                    <a:pt x="150" y="102"/>
                  </a:lnTo>
                  <a:lnTo>
                    <a:pt x="150" y="47"/>
                  </a:lnTo>
                  <a:lnTo>
                    <a:pt x="116" y="15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4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990" y="3047"/>
              <a:ext cx="488" cy="478"/>
            </a:xfrm>
            <a:custGeom>
              <a:avLst/>
              <a:gdLst>
                <a:gd name="T0" fmla="*/ 219 w 976"/>
                <a:gd name="T1" fmla="*/ 150 h 958"/>
                <a:gd name="T2" fmla="*/ 351 w 976"/>
                <a:gd name="T3" fmla="*/ 93 h 958"/>
                <a:gd name="T4" fmla="*/ 381 w 976"/>
                <a:gd name="T5" fmla="*/ 66 h 958"/>
                <a:gd name="T6" fmla="*/ 408 w 976"/>
                <a:gd name="T7" fmla="*/ 49 h 958"/>
                <a:gd name="T8" fmla="*/ 438 w 976"/>
                <a:gd name="T9" fmla="*/ 40 h 958"/>
                <a:gd name="T10" fmla="*/ 479 w 976"/>
                <a:gd name="T11" fmla="*/ 31 h 958"/>
                <a:gd name="T12" fmla="*/ 575 w 976"/>
                <a:gd name="T13" fmla="*/ 0 h 958"/>
                <a:gd name="T14" fmla="*/ 612 w 976"/>
                <a:gd name="T15" fmla="*/ 19 h 958"/>
                <a:gd name="T16" fmla="*/ 534 w 976"/>
                <a:gd name="T17" fmla="*/ 63 h 958"/>
                <a:gd name="T18" fmla="*/ 479 w 976"/>
                <a:gd name="T19" fmla="*/ 181 h 958"/>
                <a:gd name="T20" fmla="*/ 350 w 976"/>
                <a:gd name="T21" fmla="*/ 238 h 958"/>
                <a:gd name="T22" fmla="*/ 225 w 976"/>
                <a:gd name="T23" fmla="*/ 313 h 958"/>
                <a:gd name="T24" fmla="*/ 207 w 976"/>
                <a:gd name="T25" fmla="*/ 381 h 958"/>
                <a:gd name="T26" fmla="*/ 448 w 976"/>
                <a:gd name="T27" fmla="*/ 238 h 958"/>
                <a:gd name="T28" fmla="*/ 741 w 976"/>
                <a:gd name="T29" fmla="*/ 144 h 958"/>
                <a:gd name="T30" fmla="*/ 822 w 976"/>
                <a:gd name="T31" fmla="*/ 287 h 958"/>
                <a:gd name="T32" fmla="*/ 636 w 976"/>
                <a:gd name="T33" fmla="*/ 318 h 958"/>
                <a:gd name="T34" fmla="*/ 479 w 976"/>
                <a:gd name="T35" fmla="*/ 412 h 958"/>
                <a:gd name="T36" fmla="*/ 380 w 976"/>
                <a:gd name="T37" fmla="*/ 455 h 958"/>
                <a:gd name="T38" fmla="*/ 225 w 976"/>
                <a:gd name="T39" fmla="*/ 481 h 958"/>
                <a:gd name="T40" fmla="*/ 350 w 976"/>
                <a:gd name="T41" fmla="*/ 487 h 958"/>
                <a:gd name="T42" fmla="*/ 581 w 976"/>
                <a:gd name="T43" fmla="*/ 375 h 958"/>
                <a:gd name="T44" fmla="*/ 767 w 976"/>
                <a:gd name="T45" fmla="*/ 313 h 958"/>
                <a:gd name="T46" fmla="*/ 976 w 976"/>
                <a:gd name="T47" fmla="*/ 416 h 958"/>
                <a:gd name="T48" fmla="*/ 908 w 976"/>
                <a:gd name="T49" fmla="*/ 565 h 958"/>
                <a:gd name="T50" fmla="*/ 885 w 976"/>
                <a:gd name="T51" fmla="*/ 649 h 958"/>
                <a:gd name="T52" fmla="*/ 814 w 976"/>
                <a:gd name="T53" fmla="*/ 687 h 958"/>
                <a:gd name="T54" fmla="*/ 798 w 976"/>
                <a:gd name="T55" fmla="*/ 742 h 958"/>
                <a:gd name="T56" fmla="*/ 761 w 976"/>
                <a:gd name="T57" fmla="*/ 791 h 958"/>
                <a:gd name="T58" fmla="*/ 723 w 976"/>
                <a:gd name="T59" fmla="*/ 822 h 958"/>
                <a:gd name="T60" fmla="*/ 680 w 976"/>
                <a:gd name="T61" fmla="*/ 839 h 958"/>
                <a:gd name="T62" fmla="*/ 631 w 976"/>
                <a:gd name="T63" fmla="*/ 849 h 958"/>
                <a:gd name="T64" fmla="*/ 572 w 976"/>
                <a:gd name="T65" fmla="*/ 856 h 958"/>
                <a:gd name="T66" fmla="*/ 454 w 976"/>
                <a:gd name="T67" fmla="*/ 946 h 958"/>
                <a:gd name="T68" fmla="*/ 374 w 976"/>
                <a:gd name="T69" fmla="*/ 954 h 958"/>
                <a:gd name="T70" fmla="*/ 306 w 976"/>
                <a:gd name="T71" fmla="*/ 958 h 958"/>
                <a:gd name="T72" fmla="*/ 244 w 976"/>
                <a:gd name="T73" fmla="*/ 954 h 958"/>
                <a:gd name="T74" fmla="*/ 181 w 976"/>
                <a:gd name="T75" fmla="*/ 938 h 958"/>
                <a:gd name="T76" fmla="*/ 115 w 976"/>
                <a:gd name="T77" fmla="*/ 906 h 958"/>
                <a:gd name="T78" fmla="*/ 47 w 976"/>
                <a:gd name="T79" fmla="*/ 860 h 958"/>
                <a:gd name="T80" fmla="*/ 5 w 976"/>
                <a:gd name="T81" fmla="*/ 849 h 958"/>
                <a:gd name="T82" fmla="*/ 4 w 976"/>
                <a:gd name="T83" fmla="*/ 835 h 958"/>
                <a:gd name="T84" fmla="*/ 65 w 976"/>
                <a:gd name="T85" fmla="*/ 742 h 958"/>
                <a:gd name="T86" fmla="*/ 127 w 976"/>
                <a:gd name="T87" fmla="*/ 567 h 958"/>
                <a:gd name="T88" fmla="*/ 115 w 976"/>
                <a:gd name="T89" fmla="*/ 367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76" h="958">
                  <a:moveTo>
                    <a:pt x="90" y="269"/>
                  </a:moveTo>
                  <a:lnTo>
                    <a:pt x="177" y="169"/>
                  </a:lnTo>
                  <a:lnTo>
                    <a:pt x="219" y="150"/>
                  </a:lnTo>
                  <a:lnTo>
                    <a:pt x="324" y="119"/>
                  </a:lnTo>
                  <a:lnTo>
                    <a:pt x="338" y="105"/>
                  </a:lnTo>
                  <a:lnTo>
                    <a:pt x="351" y="93"/>
                  </a:lnTo>
                  <a:lnTo>
                    <a:pt x="361" y="82"/>
                  </a:lnTo>
                  <a:lnTo>
                    <a:pt x="371" y="73"/>
                  </a:lnTo>
                  <a:lnTo>
                    <a:pt x="381" y="66"/>
                  </a:lnTo>
                  <a:lnTo>
                    <a:pt x="390" y="59"/>
                  </a:lnTo>
                  <a:lnTo>
                    <a:pt x="399" y="53"/>
                  </a:lnTo>
                  <a:lnTo>
                    <a:pt x="408" y="49"/>
                  </a:lnTo>
                  <a:lnTo>
                    <a:pt x="418" y="45"/>
                  </a:lnTo>
                  <a:lnTo>
                    <a:pt x="428" y="42"/>
                  </a:lnTo>
                  <a:lnTo>
                    <a:pt x="438" y="40"/>
                  </a:lnTo>
                  <a:lnTo>
                    <a:pt x="451" y="36"/>
                  </a:lnTo>
                  <a:lnTo>
                    <a:pt x="464" y="34"/>
                  </a:lnTo>
                  <a:lnTo>
                    <a:pt x="479" y="31"/>
                  </a:lnTo>
                  <a:lnTo>
                    <a:pt x="496" y="29"/>
                  </a:lnTo>
                  <a:lnTo>
                    <a:pt x="516" y="26"/>
                  </a:lnTo>
                  <a:lnTo>
                    <a:pt x="575" y="0"/>
                  </a:lnTo>
                  <a:lnTo>
                    <a:pt x="655" y="7"/>
                  </a:lnTo>
                  <a:lnTo>
                    <a:pt x="730" y="13"/>
                  </a:lnTo>
                  <a:lnTo>
                    <a:pt x="612" y="19"/>
                  </a:lnTo>
                  <a:lnTo>
                    <a:pt x="612" y="57"/>
                  </a:lnTo>
                  <a:lnTo>
                    <a:pt x="575" y="63"/>
                  </a:lnTo>
                  <a:lnTo>
                    <a:pt x="534" y="63"/>
                  </a:lnTo>
                  <a:lnTo>
                    <a:pt x="541" y="113"/>
                  </a:lnTo>
                  <a:lnTo>
                    <a:pt x="479" y="137"/>
                  </a:lnTo>
                  <a:lnTo>
                    <a:pt x="479" y="181"/>
                  </a:lnTo>
                  <a:lnTo>
                    <a:pt x="411" y="194"/>
                  </a:lnTo>
                  <a:lnTo>
                    <a:pt x="361" y="200"/>
                  </a:lnTo>
                  <a:lnTo>
                    <a:pt x="350" y="238"/>
                  </a:lnTo>
                  <a:lnTo>
                    <a:pt x="306" y="269"/>
                  </a:lnTo>
                  <a:lnTo>
                    <a:pt x="238" y="269"/>
                  </a:lnTo>
                  <a:lnTo>
                    <a:pt x="225" y="313"/>
                  </a:lnTo>
                  <a:lnTo>
                    <a:pt x="189" y="349"/>
                  </a:lnTo>
                  <a:lnTo>
                    <a:pt x="139" y="367"/>
                  </a:lnTo>
                  <a:lnTo>
                    <a:pt x="207" y="381"/>
                  </a:lnTo>
                  <a:lnTo>
                    <a:pt x="269" y="318"/>
                  </a:lnTo>
                  <a:lnTo>
                    <a:pt x="392" y="287"/>
                  </a:lnTo>
                  <a:lnTo>
                    <a:pt x="448" y="238"/>
                  </a:lnTo>
                  <a:lnTo>
                    <a:pt x="563" y="150"/>
                  </a:lnTo>
                  <a:lnTo>
                    <a:pt x="625" y="163"/>
                  </a:lnTo>
                  <a:lnTo>
                    <a:pt x="741" y="144"/>
                  </a:lnTo>
                  <a:lnTo>
                    <a:pt x="816" y="200"/>
                  </a:lnTo>
                  <a:lnTo>
                    <a:pt x="890" y="287"/>
                  </a:lnTo>
                  <a:lnTo>
                    <a:pt x="822" y="287"/>
                  </a:lnTo>
                  <a:lnTo>
                    <a:pt x="711" y="269"/>
                  </a:lnTo>
                  <a:lnTo>
                    <a:pt x="662" y="281"/>
                  </a:lnTo>
                  <a:lnTo>
                    <a:pt x="636" y="318"/>
                  </a:lnTo>
                  <a:lnTo>
                    <a:pt x="534" y="337"/>
                  </a:lnTo>
                  <a:lnTo>
                    <a:pt x="484" y="367"/>
                  </a:lnTo>
                  <a:lnTo>
                    <a:pt x="479" y="412"/>
                  </a:lnTo>
                  <a:lnTo>
                    <a:pt x="416" y="399"/>
                  </a:lnTo>
                  <a:lnTo>
                    <a:pt x="386" y="412"/>
                  </a:lnTo>
                  <a:lnTo>
                    <a:pt x="380" y="455"/>
                  </a:lnTo>
                  <a:lnTo>
                    <a:pt x="312" y="443"/>
                  </a:lnTo>
                  <a:lnTo>
                    <a:pt x="275" y="455"/>
                  </a:lnTo>
                  <a:lnTo>
                    <a:pt x="225" y="481"/>
                  </a:lnTo>
                  <a:lnTo>
                    <a:pt x="214" y="536"/>
                  </a:lnTo>
                  <a:lnTo>
                    <a:pt x="269" y="487"/>
                  </a:lnTo>
                  <a:lnTo>
                    <a:pt x="350" y="487"/>
                  </a:lnTo>
                  <a:lnTo>
                    <a:pt x="454" y="437"/>
                  </a:lnTo>
                  <a:lnTo>
                    <a:pt x="541" y="437"/>
                  </a:lnTo>
                  <a:lnTo>
                    <a:pt x="581" y="375"/>
                  </a:lnTo>
                  <a:lnTo>
                    <a:pt x="673" y="337"/>
                  </a:lnTo>
                  <a:lnTo>
                    <a:pt x="730" y="306"/>
                  </a:lnTo>
                  <a:lnTo>
                    <a:pt x="767" y="313"/>
                  </a:lnTo>
                  <a:lnTo>
                    <a:pt x="903" y="318"/>
                  </a:lnTo>
                  <a:lnTo>
                    <a:pt x="976" y="362"/>
                  </a:lnTo>
                  <a:lnTo>
                    <a:pt x="976" y="416"/>
                  </a:lnTo>
                  <a:lnTo>
                    <a:pt x="927" y="450"/>
                  </a:lnTo>
                  <a:lnTo>
                    <a:pt x="914" y="523"/>
                  </a:lnTo>
                  <a:lnTo>
                    <a:pt x="908" y="565"/>
                  </a:lnTo>
                  <a:lnTo>
                    <a:pt x="903" y="598"/>
                  </a:lnTo>
                  <a:lnTo>
                    <a:pt x="896" y="626"/>
                  </a:lnTo>
                  <a:lnTo>
                    <a:pt x="885" y="649"/>
                  </a:lnTo>
                  <a:lnTo>
                    <a:pt x="869" y="665"/>
                  </a:lnTo>
                  <a:lnTo>
                    <a:pt x="846" y="678"/>
                  </a:lnTo>
                  <a:lnTo>
                    <a:pt x="814" y="687"/>
                  </a:lnTo>
                  <a:lnTo>
                    <a:pt x="772" y="692"/>
                  </a:lnTo>
                  <a:lnTo>
                    <a:pt x="835" y="717"/>
                  </a:lnTo>
                  <a:lnTo>
                    <a:pt x="798" y="742"/>
                  </a:lnTo>
                  <a:lnTo>
                    <a:pt x="785" y="761"/>
                  </a:lnTo>
                  <a:lnTo>
                    <a:pt x="774" y="777"/>
                  </a:lnTo>
                  <a:lnTo>
                    <a:pt x="761" y="791"/>
                  </a:lnTo>
                  <a:lnTo>
                    <a:pt x="748" y="803"/>
                  </a:lnTo>
                  <a:lnTo>
                    <a:pt x="736" y="813"/>
                  </a:lnTo>
                  <a:lnTo>
                    <a:pt x="723" y="822"/>
                  </a:lnTo>
                  <a:lnTo>
                    <a:pt x="709" y="829"/>
                  </a:lnTo>
                  <a:lnTo>
                    <a:pt x="695" y="835"/>
                  </a:lnTo>
                  <a:lnTo>
                    <a:pt x="680" y="839"/>
                  </a:lnTo>
                  <a:lnTo>
                    <a:pt x="664" y="843"/>
                  </a:lnTo>
                  <a:lnTo>
                    <a:pt x="648" y="846"/>
                  </a:lnTo>
                  <a:lnTo>
                    <a:pt x="631" y="849"/>
                  </a:lnTo>
                  <a:lnTo>
                    <a:pt x="612" y="852"/>
                  </a:lnTo>
                  <a:lnTo>
                    <a:pt x="593" y="854"/>
                  </a:lnTo>
                  <a:lnTo>
                    <a:pt x="572" y="856"/>
                  </a:lnTo>
                  <a:lnTo>
                    <a:pt x="550" y="860"/>
                  </a:lnTo>
                  <a:lnTo>
                    <a:pt x="547" y="904"/>
                  </a:lnTo>
                  <a:lnTo>
                    <a:pt x="454" y="946"/>
                  </a:lnTo>
                  <a:lnTo>
                    <a:pt x="426" y="949"/>
                  </a:lnTo>
                  <a:lnTo>
                    <a:pt x="399" y="951"/>
                  </a:lnTo>
                  <a:lnTo>
                    <a:pt x="374" y="954"/>
                  </a:lnTo>
                  <a:lnTo>
                    <a:pt x="351" y="955"/>
                  </a:lnTo>
                  <a:lnTo>
                    <a:pt x="328" y="957"/>
                  </a:lnTo>
                  <a:lnTo>
                    <a:pt x="306" y="958"/>
                  </a:lnTo>
                  <a:lnTo>
                    <a:pt x="284" y="958"/>
                  </a:lnTo>
                  <a:lnTo>
                    <a:pt x="264" y="957"/>
                  </a:lnTo>
                  <a:lnTo>
                    <a:pt x="244" y="954"/>
                  </a:lnTo>
                  <a:lnTo>
                    <a:pt x="223" y="951"/>
                  </a:lnTo>
                  <a:lnTo>
                    <a:pt x="202" y="945"/>
                  </a:lnTo>
                  <a:lnTo>
                    <a:pt x="181" y="938"/>
                  </a:lnTo>
                  <a:lnTo>
                    <a:pt x="161" y="930"/>
                  </a:lnTo>
                  <a:lnTo>
                    <a:pt x="138" y="919"/>
                  </a:lnTo>
                  <a:lnTo>
                    <a:pt x="115" y="906"/>
                  </a:lnTo>
                  <a:lnTo>
                    <a:pt x="90" y="891"/>
                  </a:lnTo>
                  <a:lnTo>
                    <a:pt x="102" y="810"/>
                  </a:lnTo>
                  <a:lnTo>
                    <a:pt x="47" y="860"/>
                  </a:lnTo>
                  <a:lnTo>
                    <a:pt x="28" y="855"/>
                  </a:lnTo>
                  <a:lnTo>
                    <a:pt x="14" y="853"/>
                  </a:lnTo>
                  <a:lnTo>
                    <a:pt x="5" y="849"/>
                  </a:lnTo>
                  <a:lnTo>
                    <a:pt x="2" y="847"/>
                  </a:lnTo>
                  <a:lnTo>
                    <a:pt x="0" y="841"/>
                  </a:lnTo>
                  <a:lnTo>
                    <a:pt x="4" y="835"/>
                  </a:lnTo>
                  <a:lnTo>
                    <a:pt x="10" y="823"/>
                  </a:lnTo>
                  <a:lnTo>
                    <a:pt x="18" y="807"/>
                  </a:lnTo>
                  <a:lnTo>
                    <a:pt x="65" y="742"/>
                  </a:lnTo>
                  <a:lnTo>
                    <a:pt x="83" y="667"/>
                  </a:lnTo>
                  <a:lnTo>
                    <a:pt x="127" y="629"/>
                  </a:lnTo>
                  <a:lnTo>
                    <a:pt x="127" y="567"/>
                  </a:lnTo>
                  <a:lnTo>
                    <a:pt x="78" y="536"/>
                  </a:lnTo>
                  <a:lnTo>
                    <a:pt x="133" y="437"/>
                  </a:lnTo>
                  <a:lnTo>
                    <a:pt x="115" y="367"/>
                  </a:lnTo>
                  <a:lnTo>
                    <a:pt x="90" y="269"/>
                  </a:lnTo>
                  <a:close/>
                </a:path>
              </a:pathLst>
            </a:custGeom>
            <a:solidFill>
              <a:srgbClr val="63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42"/>
            <p:cNvSpPr>
              <a:spLocks/>
            </p:cNvSpPr>
            <p:nvPr/>
          </p:nvSpPr>
          <p:spPr bwMode="auto">
            <a:xfrm>
              <a:off x="1422" y="3252"/>
              <a:ext cx="139" cy="212"/>
            </a:xfrm>
            <a:custGeom>
              <a:avLst/>
              <a:gdLst>
                <a:gd name="T0" fmla="*/ 123 w 277"/>
                <a:gd name="T1" fmla="*/ 0 h 424"/>
                <a:gd name="T2" fmla="*/ 185 w 277"/>
                <a:gd name="T3" fmla="*/ 31 h 424"/>
                <a:gd name="T4" fmla="*/ 221 w 277"/>
                <a:gd name="T5" fmla="*/ 62 h 424"/>
                <a:gd name="T6" fmla="*/ 221 w 277"/>
                <a:gd name="T7" fmla="*/ 106 h 424"/>
                <a:gd name="T8" fmla="*/ 153 w 277"/>
                <a:gd name="T9" fmla="*/ 87 h 424"/>
                <a:gd name="T10" fmla="*/ 203 w 277"/>
                <a:gd name="T11" fmla="*/ 131 h 424"/>
                <a:gd name="T12" fmla="*/ 234 w 277"/>
                <a:gd name="T13" fmla="*/ 162 h 424"/>
                <a:gd name="T14" fmla="*/ 234 w 277"/>
                <a:gd name="T15" fmla="*/ 217 h 424"/>
                <a:gd name="T16" fmla="*/ 277 w 277"/>
                <a:gd name="T17" fmla="*/ 255 h 424"/>
                <a:gd name="T18" fmla="*/ 271 w 277"/>
                <a:gd name="T19" fmla="*/ 323 h 424"/>
                <a:gd name="T20" fmla="*/ 234 w 277"/>
                <a:gd name="T21" fmla="*/ 330 h 424"/>
                <a:gd name="T22" fmla="*/ 252 w 277"/>
                <a:gd name="T23" fmla="*/ 380 h 424"/>
                <a:gd name="T24" fmla="*/ 239 w 277"/>
                <a:gd name="T25" fmla="*/ 424 h 424"/>
                <a:gd name="T26" fmla="*/ 197 w 277"/>
                <a:gd name="T27" fmla="*/ 424 h 424"/>
                <a:gd name="T28" fmla="*/ 105 w 277"/>
                <a:gd name="T29" fmla="*/ 391 h 424"/>
                <a:gd name="T30" fmla="*/ 0 w 277"/>
                <a:gd name="T31" fmla="*/ 292 h 424"/>
                <a:gd name="T32" fmla="*/ 30 w 277"/>
                <a:gd name="T33" fmla="*/ 247 h 424"/>
                <a:gd name="T34" fmla="*/ 61 w 277"/>
                <a:gd name="T35" fmla="*/ 280 h 424"/>
                <a:gd name="T36" fmla="*/ 48 w 277"/>
                <a:gd name="T37" fmla="*/ 206 h 424"/>
                <a:gd name="T38" fmla="*/ 48 w 277"/>
                <a:gd name="T39" fmla="*/ 118 h 424"/>
                <a:gd name="T40" fmla="*/ 135 w 277"/>
                <a:gd name="T41" fmla="*/ 174 h 424"/>
                <a:gd name="T42" fmla="*/ 105 w 277"/>
                <a:gd name="T43" fmla="*/ 111 h 424"/>
                <a:gd name="T44" fmla="*/ 74 w 277"/>
                <a:gd name="T45" fmla="*/ 49 h 424"/>
                <a:gd name="T46" fmla="*/ 123 w 277"/>
                <a:gd name="T47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7" h="424">
                  <a:moveTo>
                    <a:pt x="123" y="0"/>
                  </a:moveTo>
                  <a:lnTo>
                    <a:pt x="185" y="31"/>
                  </a:lnTo>
                  <a:lnTo>
                    <a:pt x="221" y="62"/>
                  </a:lnTo>
                  <a:lnTo>
                    <a:pt x="221" y="106"/>
                  </a:lnTo>
                  <a:lnTo>
                    <a:pt x="153" y="87"/>
                  </a:lnTo>
                  <a:lnTo>
                    <a:pt x="203" y="131"/>
                  </a:lnTo>
                  <a:lnTo>
                    <a:pt x="234" y="162"/>
                  </a:lnTo>
                  <a:lnTo>
                    <a:pt x="234" y="217"/>
                  </a:lnTo>
                  <a:lnTo>
                    <a:pt x="277" y="255"/>
                  </a:lnTo>
                  <a:lnTo>
                    <a:pt x="271" y="323"/>
                  </a:lnTo>
                  <a:lnTo>
                    <a:pt x="234" y="330"/>
                  </a:lnTo>
                  <a:lnTo>
                    <a:pt x="252" y="380"/>
                  </a:lnTo>
                  <a:lnTo>
                    <a:pt x="239" y="424"/>
                  </a:lnTo>
                  <a:lnTo>
                    <a:pt x="197" y="424"/>
                  </a:lnTo>
                  <a:lnTo>
                    <a:pt x="105" y="391"/>
                  </a:lnTo>
                  <a:lnTo>
                    <a:pt x="0" y="292"/>
                  </a:lnTo>
                  <a:lnTo>
                    <a:pt x="30" y="247"/>
                  </a:lnTo>
                  <a:lnTo>
                    <a:pt x="61" y="280"/>
                  </a:lnTo>
                  <a:lnTo>
                    <a:pt x="48" y="206"/>
                  </a:lnTo>
                  <a:lnTo>
                    <a:pt x="48" y="118"/>
                  </a:lnTo>
                  <a:lnTo>
                    <a:pt x="135" y="174"/>
                  </a:lnTo>
                  <a:lnTo>
                    <a:pt x="105" y="111"/>
                  </a:lnTo>
                  <a:lnTo>
                    <a:pt x="74" y="4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B76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1286" y="3392"/>
              <a:ext cx="223" cy="197"/>
            </a:xfrm>
            <a:custGeom>
              <a:avLst/>
              <a:gdLst>
                <a:gd name="T0" fmla="*/ 272 w 445"/>
                <a:gd name="T1" fmla="*/ 43 h 393"/>
                <a:gd name="T2" fmla="*/ 314 w 445"/>
                <a:gd name="T3" fmla="*/ 87 h 393"/>
                <a:gd name="T4" fmla="*/ 346 w 445"/>
                <a:gd name="T5" fmla="*/ 187 h 393"/>
                <a:gd name="T6" fmla="*/ 377 w 445"/>
                <a:gd name="T7" fmla="*/ 261 h 393"/>
                <a:gd name="T8" fmla="*/ 445 w 445"/>
                <a:gd name="T9" fmla="*/ 343 h 393"/>
                <a:gd name="T10" fmla="*/ 432 w 445"/>
                <a:gd name="T11" fmla="*/ 387 h 393"/>
                <a:gd name="T12" fmla="*/ 364 w 445"/>
                <a:gd name="T13" fmla="*/ 393 h 393"/>
                <a:gd name="T14" fmla="*/ 266 w 445"/>
                <a:gd name="T15" fmla="*/ 349 h 393"/>
                <a:gd name="T16" fmla="*/ 123 w 445"/>
                <a:gd name="T17" fmla="*/ 243 h 393"/>
                <a:gd name="T18" fmla="*/ 25 w 445"/>
                <a:gd name="T19" fmla="*/ 81 h 393"/>
                <a:gd name="T20" fmla="*/ 0 w 445"/>
                <a:gd name="T21" fmla="*/ 31 h 393"/>
                <a:gd name="T22" fmla="*/ 259 w 445"/>
                <a:gd name="T23" fmla="*/ 0 h 393"/>
                <a:gd name="T24" fmla="*/ 272 w 445"/>
                <a:gd name="T25" fmla="*/ 4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5" h="393">
                  <a:moveTo>
                    <a:pt x="272" y="43"/>
                  </a:moveTo>
                  <a:lnTo>
                    <a:pt x="314" y="87"/>
                  </a:lnTo>
                  <a:lnTo>
                    <a:pt x="346" y="187"/>
                  </a:lnTo>
                  <a:lnTo>
                    <a:pt x="377" y="261"/>
                  </a:lnTo>
                  <a:lnTo>
                    <a:pt x="445" y="343"/>
                  </a:lnTo>
                  <a:lnTo>
                    <a:pt x="432" y="387"/>
                  </a:lnTo>
                  <a:lnTo>
                    <a:pt x="364" y="393"/>
                  </a:lnTo>
                  <a:lnTo>
                    <a:pt x="266" y="349"/>
                  </a:lnTo>
                  <a:lnTo>
                    <a:pt x="123" y="243"/>
                  </a:lnTo>
                  <a:lnTo>
                    <a:pt x="25" y="81"/>
                  </a:lnTo>
                  <a:lnTo>
                    <a:pt x="0" y="31"/>
                  </a:lnTo>
                  <a:lnTo>
                    <a:pt x="259" y="0"/>
                  </a:lnTo>
                  <a:lnTo>
                    <a:pt x="272" y="43"/>
                  </a:lnTo>
                  <a:close/>
                </a:path>
              </a:pathLst>
            </a:custGeom>
            <a:solidFill>
              <a:srgbClr val="B76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319" y="3404"/>
              <a:ext cx="171" cy="168"/>
            </a:xfrm>
            <a:custGeom>
              <a:avLst/>
              <a:gdLst>
                <a:gd name="T0" fmla="*/ 78 w 342"/>
                <a:gd name="T1" fmla="*/ 0 h 336"/>
                <a:gd name="T2" fmla="*/ 140 w 342"/>
                <a:gd name="T3" fmla="*/ 148 h 336"/>
                <a:gd name="T4" fmla="*/ 342 w 342"/>
                <a:gd name="T5" fmla="*/ 336 h 336"/>
                <a:gd name="T6" fmla="*/ 232 w 342"/>
                <a:gd name="T7" fmla="*/ 289 h 336"/>
                <a:gd name="T8" fmla="*/ 124 w 342"/>
                <a:gd name="T9" fmla="*/ 187 h 336"/>
                <a:gd name="T10" fmla="*/ 0 w 342"/>
                <a:gd name="T11" fmla="*/ 0 h 336"/>
                <a:gd name="T12" fmla="*/ 78 w 342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2" h="336">
                  <a:moveTo>
                    <a:pt x="78" y="0"/>
                  </a:moveTo>
                  <a:lnTo>
                    <a:pt x="140" y="148"/>
                  </a:lnTo>
                  <a:lnTo>
                    <a:pt x="342" y="336"/>
                  </a:lnTo>
                  <a:lnTo>
                    <a:pt x="232" y="289"/>
                  </a:lnTo>
                  <a:lnTo>
                    <a:pt x="124" y="18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1444" y="3341"/>
              <a:ext cx="101" cy="90"/>
            </a:xfrm>
            <a:custGeom>
              <a:avLst/>
              <a:gdLst>
                <a:gd name="T0" fmla="*/ 8 w 202"/>
                <a:gd name="T1" fmla="*/ 0 h 180"/>
                <a:gd name="T2" fmla="*/ 40 w 202"/>
                <a:gd name="T3" fmla="*/ 87 h 180"/>
                <a:gd name="T4" fmla="*/ 78 w 202"/>
                <a:gd name="T5" fmla="*/ 118 h 180"/>
                <a:gd name="T6" fmla="*/ 202 w 202"/>
                <a:gd name="T7" fmla="*/ 157 h 180"/>
                <a:gd name="T8" fmla="*/ 140 w 202"/>
                <a:gd name="T9" fmla="*/ 180 h 180"/>
                <a:gd name="T10" fmla="*/ 78 w 202"/>
                <a:gd name="T11" fmla="*/ 149 h 180"/>
                <a:gd name="T12" fmla="*/ 0 w 202"/>
                <a:gd name="T13" fmla="*/ 93 h 180"/>
                <a:gd name="T14" fmla="*/ 8 w 202"/>
                <a:gd name="T1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" h="180">
                  <a:moveTo>
                    <a:pt x="8" y="0"/>
                  </a:moveTo>
                  <a:lnTo>
                    <a:pt x="40" y="87"/>
                  </a:lnTo>
                  <a:lnTo>
                    <a:pt x="78" y="118"/>
                  </a:lnTo>
                  <a:lnTo>
                    <a:pt x="202" y="157"/>
                  </a:lnTo>
                  <a:lnTo>
                    <a:pt x="140" y="180"/>
                  </a:lnTo>
                  <a:lnTo>
                    <a:pt x="78" y="149"/>
                  </a:lnTo>
                  <a:lnTo>
                    <a:pt x="0" y="9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1471" y="3298"/>
              <a:ext cx="89" cy="74"/>
            </a:xfrm>
            <a:custGeom>
              <a:avLst/>
              <a:gdLst>
                <a:gd name="T0" fmla="*/ 0 w 178"/>
                <a:gd name="T1" fmla="*/ 0 h 148"/>
                <a:gd name="T2" fmla="*/ 62 w 178"/>
                <a:gd name="T3" fmla="*/ 94 h 148"/>
                <a:gd name="T4" fmla="*/ 178 w 178"/>
                <a:gd name="T5" fmla="*/ 148 h 148"/>
                <a:gd name="T6" fmla="*/ 85 w 178"/>
                <a:gd name="T7" fmla="*/ 140 h 148"/>
                <a:gd name="T8" fmla="*/ 0 w 178"/>
                <a:gd name="T9" fmla="*/ 47 h 148"/>
                <a:gd name="T10" fmla="*/ 0 w 178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148">
                  <a:moveTo>
                    <a:pt x="0" y="0"/>
                  </a:moveTo>
                  <a:lnTo>
                    <a:pt x="62" y="94"/>
                  </a:lnTo>
                  <a:lnTo>
                    <a:pt x="178" y="148"/>
                  </a:lnTo>
                  <a:lnTo>
                    <a:pt x="85" y="140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5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1277" y="3404"/>
              <a:ext cx="198" cy="180"/>
            </a:xfrm>
            <a:custGeom>
              <a:avLst/>
              <a:gdLst>
                <a:gd name="T0" fmla="*/ 0 w 397"/>
                <a:gd name="T1" fmla="*/ 15 h 359"/>
                <a:gd name="T2" fmla="*/ 102 w 397"/>
                <a:gd name="T3" fmla="*/ 163 h 359"/>
                <a:gd name="T4" fmla="*/ 187 w 397"/>
                <a:gd name="T5" fmla="*/ 258 h 359"/>
                <a:gd name="T6" fmla="*/ 272 w 397"/>
                <a:gd name="T7" fmla="*/ 320 h 359"/>
                <a:gd name="T8" fmla="*/ 397 w 397"/>
                <a:gd name="T9" fmla="*/ 359 h 359"/>
                <a:gd name="T10" fmla="*/ 249 w 397"/>
                <a:gd name="T11" fmla="*/ 273 h 359"/>
                <a:gd name="T12" fmla="*/ 164 w 397"/>
                <a:gd name="T13" fmla="*/ 179 h 359"/>
                <a:gd name="T14" fmla="*/ 79 w 397"/>
                <a:gd name="T15" fmla="*/ 101 h 359"/>
                <a:gd name="T16" fmla="*/ 62 w 397"/>
                <a:gd name="T17" fmla="*/ 0 h 359"/>
                <a:gd name="T18" fmla="*/ 0 w 397"/>
                <a:gd name="T19" fmla="*/ 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" h="359">
                  <a:moveTo>
                    <a:pt x="0" y="15"/>
                  </a:moveTo>
                  <a:lnTo>
                    <a:pt x="102" y="163"/>
                  </a:lnTo>
                  <a:lnTo>
                    <a:pt x="187" y="258"/>
                  </a:lnTo>
                  <a:lnTo>
                    <a:pt x="272" y="320"/>
                  </a:lnTo>
                  <a:lnTo>
                    <a:pt x="397" y="359"/>
                  </a:lnTo>
                  <a:lnTo>
                    <a:pt x="249" y="273"/>
                  </a:lnTo>
                  <a:lnTo>
                    <a:pt x="164" y="179"/>
                  </a:lnTo>
                  <a:lnTo>
                    <a:pt x="79" y="101"/>
                  </a:lnTo>
                  <a:lnTo>
                    <a:pt x="6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1350" y="3404"/>
              <a:ext cx="132" cy="153"/>
            </a:xfrm>
            <a:custGeom>
              <a:avLst/>
              <a:gdLst>
                <a:gd name="T0" fmla="*/ 47 w 264"/>
                <a:gd name="T1" fmla="*/ 0 h 305"/>
                <a:gd name="T2" fmla="*/ 93 w 264"/>
                <a:gd name="T3" fmla="*/ 93 h 305"/>
                <a:gd name="T4" fmla="*/ 163 w 264"/>
                <a:gd name="T5" fmla="*/ 187 h 305"/>
                <a:gd name="T6" fmla="*/ 264 w 264"/>
                <a:gd name="T7" fmla="*/ 305 h 305"/>
                <a:gd name="T8" fmla="*/ 178 w 264"/>
                <a:gd name="T9" fmla="*/ 250 h 305"/>
                <a:gd name="T10" fmla="*/ 78 w 264"/>
                <a:gd name="T11" fmla="*/ 163 h 305"/>
                <a:gd name="T12" fmla="*/ 0 w 264"/>
                <a:gd name="T13" fmla="*/ 0 h 305"/>
                <a:gd name="T14" fmla="*/ 47 w 264"/>
                <a:gd name="T1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305">
                  <a:moveTo>
                    <a:pt x="47" y="0"/>
                  </a:moveTo>
                  <a:lnTo>
                    <a:pt x="93" y="93"/>
                  </a:lnTo>
                  <a:lnTo>
                    <a:pt x="163" y="187"/>
                  </a:lnTo>
                  <a:lnTo>
                    <a:pt x="264" y="305"/>
                  </a:lnTo>
                  <a:lnTo>
                    <a:pt x="178" y="250"/>
                  </a:lnTo>
                  <a:lnTo>
                    <a:pt x="78" y="163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49"/>
            <p:cNvSpPr>
              <a:spLocks/>
            </p:cNvSpPr>
            <p:nvPr/>
          </p:nvSpPr>
          <p:spPr bwMode="auto">
            <a:xfrm>
              <a:off x="1420" y="3384"/>
              <a:ext cx="120" cy="79"/>
            </a:xfrm>
            <a:custGeom>
              <a:avLst/>
              <a:gdLst>
                <a:gd name="T0" fmla="*/ 0 w 241"/>
                <a:gd name="T1" fmla="*/ 39 h 156"/>
                <a:gd name="T2" fmla="*/ 70 w 241"/>
                <a:gd name="T3" fmla="*/ 101 h 156"/>
                <a:gd name="T4" fmla="*/ 172 w 241"/>
                <a:gd name="T5" fmla="*/ 156 h 156"/>
                <a:gd name="T6" fmla="*/ 241 w 241"/>
                <a:gd name="T7" fmla="*/ 123 h 156"/>
                <a:gd name="T8" fmla="*/ 133 w 241"/>
                <a:gd name="T9" fmla="*/ 93 h 156"/>
                <a:gd name="T10" fmla="*/ 39 w 241"/>
                <a:gd name="T11" fmla="*/ 0 h 156"/>
                <a:gd name="T12" fmla="*/ 0 w 241"/>
                <a:gd name="T13" fmla="*/ 3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56">
                  <a:moveTo>
                    <a:pt x="0" y="39"/>
                  </a:moveTo>
                  <a:lnTo>
                    <a:pt x="70" y="101"/>
                  </a:lnTo>
                  <a:lnTo>
                    <a:pt x="172" y="156"/>
                  </a:lnTo>
                  <a:lnTo>
                    <a:pt x="241" y="123"/>
                  </a:lnTo>
                  <a:lnTo>
                    <a:pt x="133" y="9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DB7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50"/>
            <p:cNvSpPr>
              <a:spLocks/>
            </p:cNvSpPr>
            <p:nvPr/>
          </p:nvSpPr>
          <p:spPr bwMode="auto">
            <a:xfrm>
              <a:off x="1053" y="3293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3 w 65"/>
                <a:gd name="T5" fmla="*/ 7 h 79"/>
                <a:gd name="T6" fmla="*/ 64 w 65"/>
                <a:gd name="T7" fmla="*/ 14 h 79"/>
                <a:gd name="T8" fmla="*/ 65 w 65"/>
                <a:gd name="T9" fmla="*/ 25 h 79"/>
                <a:gd name="T10" fmla="*/ 60 w 65"/>
                <a:gd name="T11" fmla="*/ 36 h 79"/>
                <a:gd name="T12" fmla="*/ 50 w 65"/>
                <a:gd name="T13" fmla="*/ 50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7 w 65"/>
                <a:gd name="T21" fmla="*/ 44 h 79"/>
                <a:gd name="T22" fmla="*/ 39 w 65"/>
                <a:gd name="T23" fmla="*/ 33 h 79"/>
                <a:gd name="T24" fmla="*/ 37 w 65"/>
                <a:gd name="T25" fmla="*/ 24 h 79"/>
                <a:gd name="T26" fmla="*/ 32 w 65"/>
                <a:gd name="T27" fmla="*/ 17 h 79"/>
                <a:gd name="T28" fmla="*/ 24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4" y="14"/>
                  </a:lnTo>
                  <a:lnTo>
                    <a:pt x="65" y="25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1081" y="3239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2 h 78"/>
                <a:gd name="T4" fmla="*/ 52 w 64"/>
                <a:gd name="T5" fmla="*/ 7 h 78"/>
                <a:gd name="T6" fmla="*/ 62 w 64"/>
                <a:gd name="T7" fmla="*/ 15 h 78"/>
                <a:gd name="T8" fmla="*/ 64 w 64"/>
                <a:gd name="T9" fmla="*/ 24 h 78"/>
                <a:gd name="T10" fmla="*/ 58 w 64"/>
                <a:gd name="T11" fmla="*/ 37 h 78"/>
                <a:gd name="T12" fmla="*/ 48 w 64"/>
                <a:gd name="T13" fmla="*/ 50 h 78"/>
                <a:gd name="T14" fmla="*/ 35 w 64"/>
                <a:gd name="T15" fmla="*/ 63 h 78"/>
                <a:gd name="T16" fmla="*/ 20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3 h 78"/>
                <a:gd name="T24" fmla="*/ 37 w 64"/>
                <a:gd name="T25" fmla="*/ 24 h 78"/>
                <a:gd name="T26" fmla="*/ 31 w 64"/>
                <a:gd name="T27" fmla="*/ 18 h 78"/>
                <a:gd name="T28" fmla="*/ 23 w 64"/>
                <a:gd name="T29" fmla="*/ 13 h 78"/>
                <a:gd name="T30" fmla="*/ 12 w 64"/>
                <a:gd name="T31" fmla="*/ 7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2"/>
                  </a:lnTo>
                  <a:lnTo>
                    <a:pt x="52" y="7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8" y="37"/>
                  </a:lnTo>
                  <a:lnTo>
                    <a:pt x="48" y="50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1041" y="3378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3 w 65"/>
                <a:gd name="T5" fmla="*/ 7 h 79"/>
                <a:gd name="T6" fmla="*/ 63 w 65"/>
                <a:gd name="T7" fmla="*/ 14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49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60 h 79"/>
                <a:gd name="T20" fmla="*/ 38 w 65"/>
                <a:gd name="T21" fmla="*/ 45 h 79"/>
                <a:gd name="T22" fmla="*/ 39 w 65"/>
                <a:gd name="T23" fmla="*/ 33 h 79"/>
                <a:gd name="T24" fmla="*/ 38 w 65"/>
                <a:gd name="T25" fmla="*/ 24 h 79"/>
                <a:gd name="T26" fmla="*/ 32 w 65"/>
                <a:gd name="T27" fmla="*/ 18 h 79"/>
                <a:gd name="T28" fmla="*/ 24 w 65"/>
                <a:gd name="T29" fmla="*/ 13 h 79"/>
                <a:gd name="T30" fmla="*/ 14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3"/>
                  </a:lnTo>
                  <a:lnTo>
                    <a:pt x="38" y="24"/>
                  </a:lnTo>
                  <a:lnTo>
                    <a:pt x="32" y="18"/>
                  </a:lnTo>
                  <a:lnTo>
                    <a:pt x="24" y="13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53"/>
            <p:cNvSpPr>
              <a:spLocks/>
            </p:cNvSpPr>
            <p:nvPr/>
          </p:nvSpPr>
          <p:spPr bwMode="auto">
            <a:xfrm>
              <a:off x="1106" y="3356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3 h 78"/>
                <a:gd name="T10" fmla="*/ 59 w 65"/>
                <a:gd name="T11" fmla="*/ 36 h 78"/>
                <a:gd name="T12" fmla="*/ 48 w 65"/>
                <a:gd name="T13" fmla="*/ 48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2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3"/>
                  </a:lnTo>
                  <a:lnTo>
                    <a:pt x="59" y="36"/>
                  </a:lnTo>
                  <a:lnTo>
                    <a:pt x="48" y="48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54"/>
            <p:cNvSpPr>
              <a:spLocks/>
            </p:cNvSpPr>
            <p:nvPr/>
          </p:nvSpPr>
          <p:spPr bwMode="auto">
            <a:xfrm>
              <a:off x="1132" y="3217"/>
              <a:ext cx="32" cy="39"/>
            </a:xfrm>
            <a:custGeom>
              <a:avLst/>
              <a:gdLst>
                <a:gd name="T0" fmla="*/ 0 w 63"/>
                <a:gd name="T1" fmla="*/ 0 h 79"/>
                <a:gd name="T2" fmla="*/ 31 w 63"/>
                <a:gd name="T3" fmla="*/ 1 h 79"/>
                <a:gd name="T4" fmla="*/ 52 w 63"/>
                <a:gd name="T5" fmla="*/ 7 h 79"/>
                <a:gd name="T6" fmla="*/ 61 w 63"/>
                <a:gd name="T7" fmla="*/ 14 h 79"/>
                <a:gd name="T8" fmla="*/ 63 w 63"/>
                <a:gd name="T9" fmla="*/ 24 h 79"/>
                <a:gd name="T10" fmla="*/ 58 w 63"/>
                <a:gd name="T11" fmla="*/ 36 h 79"/>
                <a:gd name="T12" fmla="*/ 47 w 63"/>
                <a:gd name="T13" fmla="*/ 50 h 79"/>
                <a:gd name="T14" fmla="*/ 35 w 63"/>
                <a:gd name="T15" fmla="*/ 64 h 79"/>
                <a:gd name="T16" fmla="*/ 20 w 63"/>
                <a:gd name="T17" fmla="*/ 79 h 79"/>
                <a:gd name="T18" fmla="*/ 30 w 63"/>
                <a:gd name="T19" fmla="*/ 59 h 79"/>
                <a:gd name="T20" fmla="*/ 36 w 63"/>
                <a:gd name="T21" fmla="*/ 44 h 79"/>
                <a:gd name="T22" fmla="*/ 37 w 63"/>
                <a:gd name="T23" fmla="*/ 32 h 79"/>
                <a:gd name="T24" fmla="*/ 36 w 63"/>
                <a:gd name="T25" fmla="*/ 23 h 79"/>
                <a:gd name="T26" fmla="*/ 30 w 63"/>
                <a:gd name="T27" fmla="*/ 18 h 79"/>
                <a:gd name="T28" fmla="*/ 23 w 63"/>
                <a:gd name="T29" fmla="*/ 12 h 79"/>
                <a:gd name="T30" fmla="*/ 13 w 63"/>
                <a:gd name="T31" fmla="*/ 6 h 79"/>
                <a:gd name="T32" fmla="*/ 0 w 63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9">
                  <a:moveTo>
                    <a:pt x="0" y="0"/>
                  </a:moveTo>
                  <a:lnTo>
                    <a:pt x="31" y="1"/>
                  </a:lnTo>
                  <a:lnTo>
                    <a:pt x="52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6"/>
                  </a:lnTo>
                  <a:lnTo>
                    <a:pt x="47" y="50"/>
                  </a:lnTo>
                  <a:lnTo>
                    <a:pt x="35" y="64"/>
                  </a:lnTo>
                  <a:lnTo>
                    <a:pt x="20" y="79"/>
                  </a:lnTo>
                  <a:lnTo>
                    <a:pt x="30" y="59"/>
                  </a:lnTo>
                  <a:lnTo>
                    <a:pt x="36" y="44"/>
                  </a:lnTo>
                  <a:lnTo>
                    <a:pt x="37" y="32"/>
                  </a:lnTo>
                  <a:lnTo>
                    <a:pt x="36" y="23"/>
                  </a:lnTo>
                  <a:lnTo>
                    <a:pt x="30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55"/>
            <p:cNvSpPr>
              <a:spLocks/>
            </p:cNvSpPr>
            <p:nvPr/>
          </p:nvSpPr>
          <p:spPr bwMode="auto">
            <a:xfrm>
              <a:off x="1186" y="3198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2 w 65"/>
                <a:gd name="T5" fmla="*/ 7 h 79"/>
                <a:gd name="T6" fmla="*/ 62 w 65"/>
                <a:gd name="T7" fmla="*/ 14 h 79"/>
                <a:gd name="T8" fmla="*/ 65 w 65"/>
                <a:gd name="T9" fmla="*/ 25 h 79"/>
                <a:gd name="T10" fmla="*/ 59 w 65"/>
                <a:gd name="T11" fmla="*/ 36 h 79"/>
                <a:gd name="T12" fmla="*/ 49 w 65"/>
                <a:gd name="T13" fmla="*/ 50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3 h 79"/>
                <a:gd name="T26" fmla="*/ 31 w 65"/>
                <a:gd name="T27" fmla="*/ 16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5"/>
                  </a:lnTo>
                  <a:lnTo>
                    <a:pt x="59" y="36"/>
                  </a:lnTo>
                  <a:lnTo>
                    <a:pt x="49" y="50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3"/>
                  </a:lnTo>
                  <a:lnTo>
                    <a:pt x="31" y="16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1047" y="3182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4 h 78"/>
                <a:gd name="T8" fmla="*/ 64 w 64"/>
                <a:gd name="T9" fmla="*/ 24 h 78"/>
                <a:gd name="T10" fmla="*/ 58 w 64"/>
                <a:gd name="T11" fmla="*/ 36 h 78"/>
                <a:gd name="T12" fmla="*/ 48 w 64"/>
                <a:gd name="T13" fmla="*/ 50 h 78"/>
                <a:gd name="T14" fmla="*/ 35 w 64"/>
                <a:gd name="T15" fmla="*/ 63 h 78"/>
                <a:gd name="T16" fmla="*/ 20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2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4" y="24"/>
                  </a:lnTo>
                  <a:lnTo>
                    <a:pt x="58" y="36"/>
                  </a:lnTo>
                  <a:lnTo>
                    <a:pt x="48" y="50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1069" y="3327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3 w 65"/>
                <a:gd name="T3" fmla="*/ 1 h 79"/>
                <a:gd name="T4" fmla="*/ 53 w 65"/>
                <a:gd name="T5" fmla="*/ 7 h 79"/>
                <a:gd name="T6" fmla="*/ 63 w 65"/>
                <a:gd name="T7" fmla="*/ 14 h 79"/>
                <a:gd name="T8" fmla="*/ 65 w 65"/>
                <a:gd name="T9" fmla="*/ 24 h 79"/>
                <a:gd name="T10" fmla="*/ 59 w 65"/>
                <a:gd name="T11" fmla="*/ 36 h 79"/>
                <a:gd name="T12" fmla="*/ 50 w 65"/>
                <a:gd name="T13" fmla="*/ 50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3 h 79"/>
                <a:gd name="T26" fmla="*/ 31 w 65"/>
                <a:gd name="T27" fmla="*/ 18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3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50" y="50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3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58"/>
            <p:cNvSpPr>
              <a:spLocks/>
            </p:cNvSpPr>
            <p:nvPr/>
          </p:nvSpPr>
          <p:spPr bwMode="auto">
            <a:xfrm>
              <a:off x="1096" y="3272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6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9 h 78"/>
                <a:gd name="T20" fmla="*/ 37 w 64"/>
                <a:gd name="T21" fmla="*/ 44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59"/>
            <p:cNvSpPr>
              <a:spLocks/>
            </p:cNvSpPr>
            <p:nvPr/>
          </p:nvSpPr>
          <p:spPr bwMode="auto">
            <a:xfrm>
              <a:off x="1057" y="3411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2 w 65"/>
                <a:gd name="T5" fmla="*/ 7 h 79"/>
                <a:gd name="T6" fmla="*/ 62 w 65"/>
                <a:gd name="T7" fmla="*/ 13 h 79"/>
                <a:gd name="T8" fmla="*/ 65 w 65"/>
                <a:gd name="T9" fmla="*/ 24 h 79"/>
                <a:gd name="T10" fmla="*/ 59 w 65"/>
                <a:gd name="T11" fmla="*/ 35 h 79"/>
                <a:gd name="T12" fmla="*/ 49 w 65"/>
                <a:gd name="T13" fmla="*/ 49 h 79"/>
                <a:gd name="T14" fmla="*/ 36 w 65"/>
                <a:gd name="T15" fmla="*/ 64 h 79"/>
                <a:gd name="T16" fmla="*/ 21 w 65"/>
                <a:gd name="T17" fmla="*/ 79 h 79"/>
                <a:gd name="T18" fmla="*/ 31 w 65"/>
                <a:gd name="T19" fmla="*/ 60 h 79"/>
                <a:gd name="T20" fmla="*/ 37 w 65"/>
                <a:gd name="T21" fmla="*/ 45 h 79"/>
                <a:gd name="T22" fmla="*/ 38 w 65"/>
                <a:gd name="T23" fmla="*/ 33 h 79"/>
                <a:gd name="T24" fmla="*/ 37 w 65"/>
                <a:gd name="T25" fmla="*/ 24 h 79"/>
                <a:gd name="T26" fmla="*/ 31 w 65"/>
                <a:gd name="T27" fmla="*/ 18 h 79"/>
                <a:gd name="T28" fmla="*/ 23 w 65"/>
                <a:gd name="T29" fmla="*/ 12 h 79"/>
                <a:gd name="T30" fmla="*/ 13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5" y="24"/>
                  </a:lnTo>
                  <a:lnTo>
                    <a:pt x="59" y="35"/>
                  </a:lnTo>
                  <a:lnTo>
                    <a:pt x="49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60"/>
                  </a:lnTo>
                  <a:lnTo>
                    <a:pt x="37" y="45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1121" y="3389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2 h 79"/>
                <a:gd name="T4" fmla="*/ 53 w 65"/>
                <a:gd name="T5" fmla="*/ 7 h 79"/>
                <a:gd name="T6" fmla="*/ 63 w 65"/>
                <a:gd name="T7" fmla="*/ 15 h 79"/>
                <a:gd name="T8" fmla="*/ 65 w 65"/>
                <a:gd name="T9" fmla="*/ 24 h 79"/>
                <a:gd name="T10" fmla="*/ 60 w 65"/>
                <a:gd name="T11" fmla="*/ 37 h 79"/>
                <a:gd name="T12" fmla="*/ 50 w 65"/>
                <a:gd name="T13" fmla="*/ 49 h 79"/>
                <a:gd name="T14" fmla="*/ 37 w 65"/>
                <a:gd name="T15" fmla="*/ 64 h 79"/>
                <a:gd name="T16" fmla="*/ 23 w 65"/>
                <a:gd name="T17" fmla="*/ 79 h 79"/>
                <a:gd name="T18" fmla="*/ 32 w 65"/>
                <a:gd name="T19" fmla="*/ 60 h 79"/>
                <a:gd name="T20" fmla="*/ 38 w 65"/>
                <a:gd name="T21" fmla="*/ 45 h 79"/>
                <a:gd name="T22" fmla="*/ 39 w 65"/>
                <a:gd name="T23" fmla="*/ 33 h 79"/>
                <a:gd name="T24" fmla="*/ 38 w 65"/>
                <a:gd name="T25" fmla="*/ 24 h 79"/>
                <a:gd name="T26" fmla="*/ 32 w 65"/>
                <a:gd name="T27" fmla="*/ 18 h 79"/>
                <a:gd name="T28" fmla="*/ 24 w 65"/>
                <a:gd name="T29" fmla="*/ 12 h 79"/>
                <a:gd name="T30" fmla="*/ 13 w 65"/>
                <a:gd name="T31" fmla="*/ 7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5" y="24"/>
                  </a:lnTo>
                  <a:lnTo>
                    <a:pt x="60" y="37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3" y="79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3"/>
                  </a:lnTo>
                  <a:lnTo>
                    <a:pt x="38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1146" y="3249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3 w 64"/>
                <a:gd name="T7" fmla="*/ 15 h 79"/>
                <a:gd name="T8" fmla="*/ 64 w 64"/>
                <a:gd name="T9" fmla="*/ 24 h 79"/>
                <a:gd name="T10" fmla="*/ 60 w 64"/>
                <a:gd name="T11" fmla="*/ 37 h 79"/>
                <a:gd name="T12" fmla="*/ 49 w 64"/>
                <a:gd name="T13" fmla="*/ 49 h 79"/>
                <a:gd name="T14" fmla="*/ 37 w 64"/>
                <a:gd name="T15" fmla="*/ 64 h 79"/>
                <a:gd name="T16" fmla="*/ 22 w 64"/>
                <a:gd name="T17" fmla="*/ 79 h 79"/>
                <a:gd name="T18" fmla="*/ 32 w 64"/>
                <a:gd name="T19" fmla="*/ 60 h 79"/>
                <a:gd name="T20" fmla="*/ 37 w 64"/>
                <a:gd name="T21" fmla="*/ 45 h 79"/>
                <a:gd name="T22" fmla="*/ 39 w 64"/>
                <a:gd name="T23" fmla="*/ 33 h 79"/>
                <a:gd name="T24" fmla="*/ 37 w 64"/>
                <a:gd name="T25" fmla="*/ 24 h 79"/>
                <a:gd name="T26" fmla="*/ 32 w 64"/>
                <a:gd name="T27" fmla="*/ 18 h 79"/>
                <a:gd name="T28" fmla="*/ 24 w 64"/>
                <a:gd name="T29" fmla="*/ 13 h 79"/>
                <a:gd name="T30" fmla="*/ 13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4"/>
                  </a:lnTo>
                  <a:lnTo>
                    <a:pt x="60" y="37"/>
                  </a:lnTo>
                  <a:lnTo>
                    <a:pt x="49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62"/>
            <p:cNvSpPr>
              <a:spLocks/>
            </p:cNvSpPr>
            <p:nvPr/>
          </p:nvSpPr>
          <p:spPr bwMode="auto">
            <a:xfrm>
              <a:off x="1201" y="3232"/>
              <a:ext cx="32" cy="39"/>
            </a:xfrm>
            <a:custGeom>
              <a:avLst/>
              <a:gdLst>
                <a:gd name="T0" fmla="*/ 0 w 65"/>
                <a:gd name="T1" fmla="*/ 0 h 79"/>
                <a:gd name="T2" fmla="*/ 32 w 65"/>
                <a:gd name="T3" fmla="*/ 1 h 79"/>
                <a:gd name="T4" fmla="*/ 53 w 65"/>
                <a:gd name="T5" fmla="*/ 7 h 79"/>
                <a:gd name="T6" fmla="*/ 64 w 65"/>
                <a:gd name="T7" fmla="*/ 14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50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8 w 65"/>
                <a:gd name="T21" fmla="*/ 44 h 79"/>
                <a:gd name="T22" fmla="*/ 39 w 65"/>
                <a:gd name="T23" fmla="*/ 32 h 79"/>
                <a:gd name="T24" fmla="*/ 38 w 65"/>
                <a:gd name="T25" fmla="*/ 23 h 79"/>
                <a:gd name="T26" fmla="*/ 32 w 65"/>
                <a:gd name="T27" fmla="*/ 17 h 79"/>
                <a:gd name="T28" fmla="*/ 24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4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8" y="44"/>
                  </a:lnTo>
                  <a:lnTo>
                    <a:pt x="39" y="32"/>
                  </a:lnTo>
                  <a:lnTo>
                    <a:pt x="38" y="23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63"/>
            <p:cNvSpPr>
              <a:spLocks/>
            </p:cNvSpPr>
            <p:nvPr/>
          </p:nvSpPr>
          <p:spPr bwMode="auto">
            <a:xfrm>
              <a:off x="1062" y="3215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3 w 64"/>
                <a:gd name="T7" fmla="*/ 15 h 79"/>
                <a:gd name="T8" fmla="*/ 64 w 64"/>
                <a:gd name="T9" fmla="*/ 24 h 79"/>
                <a:gd name="T10" fmla="*/ 60 w 64"/>
                <a:gd name="T11" fmla="*/ 37 h 79"/>
                <a:gd name="T12" fmla="*/ 49 w 64"/>
                <a:gd name="T13" fmla="*/ 49 h 79"/>
                <a:gd name="T14" fmla="*/ 37 w 64"/>
                <a:gd name="T15" fmla="*/ 64 h 79"/>
                <a:gd name="T16" fmla="*/ 22 w 64"/>
                <a:gd name="T17" fmla="*/ 79 h 79"/>
                <a:gd name="T18" fmla="*/ 32 w 64"/>
                <a:gd name="T19" fmla="*/ 60 h 79"/>
                <a:gd name="T20" fmla="*/ 37 w 64"/>
                <a:gd name="T21" fmla="*/ 45 h 79"/>
                <a:gd name="T22" fmla="*/ 39 w 64"/>
                <a:gd name="T23" fmla="*/ 33 h 79"/>
                <a:gd name="T24" fmla="*/ 37 w 64"/>
                <a:gd name="T25" fmla="*/ 24 h 79"/>
                <a:gd name="T26" fmla="*/ 32 w 64"/>
                <a:gd name="T27" fmla="*/ 18 h 79"/>
                <a:gd name="T28" fmla="*/ 24 w 64"/>
                <a:gd name="T29" fmla="*/ 12 h 79"/>
                <a:gd name="T30" fmla="*/ 12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4"/>
                  </a:lnTo>
                  <a:lnTo>
                    <a:pt x="60" y="37"/>
                  </a:lnTo>
                  <a:lnTo>
                    <a:pt x="49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64"/>
            <p:cNvSpPr>
              <a:spLocks/>
            </p:cNvSpPr>
            <p:nvPr/>
          </p:nvSpPr>
          <p:spPr bwMode="auto">
            <a:xfrm>
              <a:off x="1088" y="3296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3 w 65"/>
                <a:gd name="T3" fmla="*/ 1 h 78"/>
                <a:gd name="T4" fmla="*/ 52 w 65"/>
                <a:gd name="T5" fmla="*/ 7 h 78"/>
                <a:gd name="T6" fmla="*/ 63 w 65"/>
                <a:gd name="T7" fmla="*/ 14 h 78"/>
                <a:gd name="T8" fmla="*/ 65 w 65"/>
                <a:gd name="T9" fmla="*/ 24 h 78"/>
                <a:gd name="T10" fmla="*/ 59 w 65"/>
                <a:gd name="T11" fmla="*/ 36 h 78"/>
                <a:gd name="T12" fmla="*/ 49 w 65"/>
                <a:gd name="T13" fmla="*/ 50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3 h 78"/>
                <a:gd name="T26" fmla="*/ 31 w 65"/>
                <a:gd name="T27" fmla="*/ 17 h 78"/>
                <a:gd name="T28" fmla="*/ 23 w 65"/>
                <a:gd name="T29" fmla="*/ 12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3" y="1"/>
                  </a:lnTo>
                  <a:lnTo>
                    <a:pt x="52" y="7"/>
                  </a:lnTo>
                  <a:lnTo>
                    <a:pt x="63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49" y="50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1116" y="3241"/>
              <a:ext cx="32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3 w 64"/>
                <a:gd name="T5" fmla="*/ 7 h 79"/>
                <a:gd name="T6" fmla="*/ 62 w 64"/>
                <a:gd name="T7" fmla="*/ 15 h 79"/>
                <a:gd name="T8" fmla="*/ 64 w 64"/>
                <a:gd name="T9" fmla="*/ 24 h 79"/>
                <a:gd name="T10" fmla="*/ 59 w 64"/>
                <a:gd name="T11" fmla="*/ 36 h 79"/>
                <a:gd name="T12" fmla="*/ 49 w 64"/>
                <a:gd name="T13" fmla="*/ 49 h 79"/>
                <a:gd name="T14" fmla="*/ 36 w 64"/>
                <a:gd name="T15" fmla="*/ 64 h 79"/>
                <a:gd name="T16" fmla="*/ 21 w 64"/>
                <a:gd name="T17" fmla="*/ 79 h 79"/>
                <a:gd name="T18" fmla="*/ 31 w 64"/>
                <a:gd name="T19" fmla="*/ 60 h 79"/>
                <a:gd name="T20" fmla="*/ 37 w 64"/>
                <a:gd name="T21" fmla="*/ 45 h 79"/>
                <a:gd name="T22" fmla="*/ 38 w 64"/>
                <a:gd name="T23" fmla="*/ 33 h 79"/>
                <a:gd name="T24" fmla="*/ 37 w 64"/>
                <a:gd name="T25" fmla="*/ 24 h 79"/>
                <a:gd name="T26" fmla="*/ 31 w 64"/>
                <a:gd name="T27" fmla="*/ 18 h 79"/>
                <a:gd name="T28" fmla="*/ 23 w 64"/>
                <a:gd name="T29" fmla="*/ 12 h 79"/>
                <a:gd name="T30" fmla="*/ 12 w 64"/>
                <a:gd name="T31" fmla="*/ 7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3" y="7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9" y="36"/>
                  </a:lnTo>
                  <a:lnTo>
                    <a:pt x="49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60"/>
                  </a:lnTo>
                  <a:lnTo>
                    <a:pt x="37" y="45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1076" y="3380"/>
              <a:ext cx="32" cy="40"/>
            </a:xfrm>
            <a:custGeom>
              <a:avLst/>
              <a:gdLst>
                <a:gd name="T0" fmla="*/ 0 w 65"/>
                <a:gd name="T1" fmla="*/ 0 h 80"/>
                <a:gd name="T2" fmla="*/ 32 w 65"/>
                <a:gd name="T3" fmla="*/ 3 h 80"/>
                <a:gd name="T4" fmla="*/ 53 w 65"/>
                <a:gd name="T5" fmla="*/ 7 h 80"/>
                <a:gd name="T6" fmla="*/ 64 w 65"/>
                <a:gd name="T7" fmla="*/ 15 h 80"/>
                <a:gd name="T8" fmla="*/ 65 w 65"/>
                <a:gd name="T9" fmla="*/ 25 h 80"/>
                <a:gd name="T10" fmla="*/ 60 w 65"/>
                <a:gd name="T11" fmla="*/ 37 h 80"/>
                <a:gd name="T12" fmla="*/ 50 w 65"/>
                <a:gd name="T13" fmla="*/ 50 h 80"/>
                <a:gd name="T14" fmla="*/ 37 w 65"/>
                <a:gd name="T15" fmla="*/ 65 h 80"/>
                <a:gd name="T16" fmla="*/ 22 w 65"/>
                <a:gd name="T17" fmla="*/ 80 h 80"/>
                <a:gd name="T18" fmla="*/ 32 w 65"/>
                <a:gd name="T19" fmla="*/ 60 h 80"/>
                <a:gd name="T20" fmla="*/ 37 w 65"/>
                <a:gd name="T21" fmla="*/ 45 h 80"/>
                <a:gd name="T22" fmla="*/ 39 w 65"/>
                <a:gd name="T23" fmla="*/ 34 h 80"/>
                <a:gd name="T24" fmla="*/ 37 w 65"/>
                <a:gd name="T25" fmla="*/ 25 h 80"/>
                <a:gd name="T26" fmla="*/ 31 w 65"/>
                <a:gd name="T27" fmla="*/ 19 h 80"/>
                <a:gd name="T28" fmla="*/ 23 w 65"/>
                <a:gd name="T29" fmla="*/ 13 h 80"/>
                <a:gd name="T30" fmla="*/ 13 w 65"/>
                <a:gd name="T31" fmla="*/ 7 h 80"/>
                <a:gd name="T32" fmla="*/ 0 w 65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4" y="15"/>
                  </a:lnTo>
                  <a:lnTo>
                    <a:pt x="65" y="25"/>
                  </a:lnTo>
                  <a:lnTo>
                    <a:pt x="60" y="37"/>
                  </a:lnTo>
                  <a:lnTo>
                    <a:pt x="50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1" y="19"/>
                  </a:lnTo>
                  <a:lnTo>
                    <a:pt x="23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1140" y="3358"/>
              <a:ext cx="32" cy="39"/>
            </a:xfrm>
            <a:custGeom>
              <a:avLst/>
              <a:gdLst>
                <a:gd name="T0" fmla="*/ 0 w 65"/>
                <a:gd name="T1" fmla="*/ 0 h 77"/>
                <a:gd name="T2" fmla="*/ 32 w 65"/>
                <a:gd name="T3" fmla="*/ 1 h 77"/>
                <a:gd name="T4" fmla="*/ 53 w 65"/>
                <a:gd name="T5" fmla="*/ 7 h 77"/>
                <a:gd name="T6" fmla="*/ 63 w 65"/>
                <a:gd name="T7" fmla="*/ 13 h 77"/>
                <a:gd name="T8" fmla="*/ 65 w 65"/>
                <a:gd name="T9" fmla="*/ 24 h 77"/>
                <a:gd name="T10" fmla="*/ 60 w 65"/>
                <a:gd name="T11" fmla="*/ 35 h 77"/>
                <a:gd name="T12" fmla="*/ 50 w 65"/>
                <a:gd name="T13" fmla="*/ 48 h 77"/>
                <a:gd name="T14" fmla="*/ 37 w 65"/>
                <a:gd name="T15" fmla="*/ 62 h 77"/>
                <a:gd name="T16" fmla="*/ 22 w 65"/>
                <a:gd name="T17" fmla="*/ 77 h 77"/>
                <a:gd name="T18" fmla="*/ 32 w 65"/>
                <a:gd name="T19" fmla="*/ 57 h 77"/>
                <a:gd name="T20" fmla="*/ 37 w 65"/>
                <a:gd name="T21" fmla="*/ 43 h 77"/>
                <a:gd name="T22" fmla="*/ 39 w 65"/>
                <a:gd name="T23" fmla="*/ 32 h 77"/>
                <a:gd name="T24" fmla="*/ 37 w 65"/>
                <a:gd name="T25" fmla="*/ 24 h 77"/>
                <a:gd name="T26" fmla="*/ 32 w 65"/>
                <a:gd name="T27" fmla="*/ 17 h 77"/>
                <a:gd name="T28" fmla="*/ 24 w 65"/>
                <a:gd name="T29" fmla="*/ 11 h 77"/>
                <a:gd name="T30" fmla="*/ 13 w 65"/>
                <a:gd name="T31" fmla="*/ 5 h 77"/>
                <a:gd name="T32" fmla="*/ 0 w 65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3"/>
                  </a:lnTo>
                  <a:lnTo>
                    <a:pt x="65" y="24"/>
                  </a:lnTo>
                  <a:lnTo>
                    <a:pt x="60" y="35"/>
                  </a:lnTo>
                  <a:lnTo>
                    <a:pt x="50" y="48"/>
                  </a:lnTo>
                  <a:lnTo>
                    <a:pt x="37" y="62"/>
                  </a:lnTo>
                  <a:lnTo>
                    <a:pt x="22" y="77"/>
                  </a:lnTo>
                  <a:lnTo>
                    <a:pt x="32" y="57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68"/>
            <p:cNvSpPr>
              <a:spLocks/>
            </p:cNvSpPr>
            <p:nvPr/>
          </p:nvSpPr>
          <p:spPr bwMode="auto">
            <a:xfrm>
              <a:off x="1233" y="3264"/>
              <a:ext cx="32" cy="40"/>
            </a:xfrm>
            <a:custGeom>
              <a:avLst/>
              <a:gdLst>
                <a:gd name="T0" fmla="*/ 0 w 63"/>
                <a:gd name="T1" fmla="*/ 0 h 79"/>
                <a:gd name="T2" fmla="*/ 31 w 63"/>
                <a:gd name="T3" fmla="*/ 2 h 79"/>
                <a:gd name="T4" fmla="*/ 52 w 63"/>
                <a:gd name="T5" fmla="*/ 7 h 79"/>
                <a:gd name="T6" fmla="*/ 61 w 63"/>
                <a:gd name="T7" fmla="*/ 15 h 79"/>
                <a:gd name="T8" fmla="*/ 63 w 63"/>
                <a:gd name="T9" fmla="*/ 24 h 79"/>
                <a:gd name="T10" fmla="*/ 58 w 63"/>
                <a:gd name="T11" fmla="*/ 37 h 79"/>
                <a:gd name="T12" fmla="*/ 48 w 63"/>
                <a:gd name="T13" fmla="*/ 49 h 79"/>
                <a:gd name="T14" fmla="*/ 35 w 63"/>
                <a:gd name="T15" fmla="*/ 64 h 79"/>
                <a:gd name="T16" fmla="*/ 22 w 63"/>
                <a:gd name="T17" fmla="*/ 79 h 79"/>
                <a:gd name="T18" fmla="*/ 32 w 63"/>
                <a:gd name="T19" fmla="*/ 60 h 79"/>
                <a:gd name="T20" fmla="*/ 37 w 63"/>
                <a:gd name="T21" fmla="*/ 45 h 79"/>
                <a:gd name="T22" fmla="*/ 39 w 63"/>
                <a:gd name="T23" fmla="*/ 33 h 79"/>
                <a:gd name="T24" fmla="*/ 37 w 63"/>
                <a:gd name="T25" fmla="*/ 24 h 79"/>
                <a:gd name="T26" fmla="*/ 32 w 63"/>
                <a:gd name="T27" fmla="*/ 18 h 79"/>
                <a:gd name="T28" fmla="*/ 24 w 63"/>
                <a:gd name="T29" fmla="*/ 12 h 79"/>
                <a:gd name="T30" fmla="*/ 12 w 63"/>
                <a:gd name="T31" fmla="*/ 7 h 79"/>
                <a:gd name="T32" fmla="*/ 0 w 63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9">
                  <a:moveTo>
                    <a:pt x="0" y="0"/>
                  </a:moveTo>
                  <a:lnTo>
                    <a:pt x="31" y="2"/>
                  </a:lnTo>
                  <a:lnTo>
                    <a:pt x="52" y="7"/>
                  </a:lnTo>
                  <a:lnTo>
                    <a:pt x="61" y="15"/>
                  </a:lnTo>
                  <a:lnTo>
                    <a:pt x="63" y="24"/>
                  </a:lnTo>
                  <a:lnTo>
                    <a:pt x="58" y="37"/>
                  </a:lnTo>
                  <a:lnTo>
                    <a:pt x="48" y="49"/>
                  </a:lnTo>
                  <a:lnTo>
                    <a:pt x="35" y="64"/>
                  </a:lnTo>
                  <a:lnTo>
                    <a:pt x="22" y="79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4" y="12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69"/>
            <p:cNvSpPr>
              <a:spLocks/>
            </p:cNvSpPr>
            <p:nvPr/>
          </p:nvSpPr>
          <p:spPr bwMode="auto">
            <a:xfrm>
              <a:off x="1214" y="3290"/>
              <a:ext cx="32" cy="40"/>
            </a:xfrm>
            <a:custGeom>
              <a:avLst/>
              <a:gdLst>
                <a:gd name="T0" fmla="*/ 0 w 63"/>
                <a:gd name="T1" fmla="*/ 0 h 78"/>
                <a:gd name="T2" fmla="*/ 31 w 63"/>
                <a:gd name="T3" fmla="*/ 1 h 78"/>
                <a:gd name="T4" fmla="*/ 50 w 63"/>
                <a:gd name="T5" fmla="*/ 7 h 78"/>
                <a:gd name="T6" fmla="*/ 61 w 63"/>
                <a:gd name="T7" fmla="*/ 14 h 78"/>
                <a:gd name="T8" fmla="*/ 63 w 63"/>
                <a:gd name="T9" fmla="*/ 24 h 78"/>
                <a:gd name="T10" fmla="*/ 58 w 63"/>
                <a:gd name="T11" fmla="*/ 35 h 78"/>
                <a:gd name="T12" fmla="*/ 48 w 63"/>
                <a:gd name="T13" fmla="*/ 49 h 78"/>
                <a:gd name="T14" fmla="*/ 35 w 63"/>
                <a:gd name="T15" fmla="*/ 63 h 78"/>
                <a:gd name="T16" fmla="*/ 20 w 63"/>
                <a:gd name="T17" fmla="*/ 78 h 78"/>
                <a:gd name="T18" fmla="*/ 31 w 63"/>
                <a:gd name="T19" fmla="*/ 58 h 78"/>
                <a:gd name="T20" fmla="*/ 37 w 63"/>
                <a:gd name="T21" fmla="*/ 43 h 78"/>
                <a:gd name="T22" fmla="*/ 38 w 63"/>
                <a:gd name="T23" fmla="*/ 32 h 78"/>
                <a:gd name="T24" fmla="*/ 37 w 63"/>
                <a:gd name="T25" fmla="*/ 24 h 78"/>
                <a:gd name="T26" fmla="*/ 31 w 63"/>
                <a:gd name="T27" fmla="*/ 17 h 78"/>
                <a:gd name="T28" fmla="*/ 23 w 63"/>
                <a:gd name="T29" fmla="*/ 11 h 78"/>
                <a:gd name="T30" fmla="*/ 12 w 63"/>
                <a:gd name="T31" fmla="*/ 5 h 78"/>
                <a:gd name="T32" fmla="*/ 0 w 63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8">
                  <a:moveTo>
                    <a:pt x="0" y="0"/>
                  </a:moveTo>
                  <a:lnTo>
                    <a:pt x="31" y="1"/>
                  </a:lnTo>
                  <a:lnTo>
                    <a:pt x="50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5"/>
                  </a:lnTo>
                  <a:lnTo>
                    <a:pt x="48" y="49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70"/>
            <p:cNvSpPr>
              <a:spLocks/>
            </p:cNvSpPr>
            <p:nvPr/>
          </p:nvSpPr>
          <p:spPr bwMode="auto">
            <a:xfrm>
              <a:off x="1244" y="3297"/>
              <a:ext cx="31" cy="39"/>
            </a:xfrm>
            <a:custGeom>
              <a:avLst/>
              <a:gdLst>
                <a:gd name="T0" fmla="*/ 0 w 63"/>
                <a:gd name="T1" fmla="*/ 0 h 80"/>
                <a:gd name="T2" fmla="*/ 31 w 63"/>
                <a:gd name="T3" fmla="*/ 3 h 80"/>
                <a:gd name="T4" fmla="*/ 51 w 63"/>
                <a:gd name="T5" fmla="*/ 7 h 80"/>
                <a:gd name="T6" fmla="*/ 61 w 63"/>
                <a:gd name="T7" fmla="*/ 15 h 80"/>
                <a:gd name="T8" fmla="*/ 63 w 63"/>
                <a:gd name="T9" fmla="*/ 25 h 80"/>
                <a:gd name="T10" fmla="*/ 58 w 63"/>
                <a:gd name="T11" fmla="*/ 37 h 80"/>
                <a:gd name="T12" fmla="*/ 48 w 63"/>
                <a:gd name="T13" fmla="*/ 50 h 80"/>
                <a:gd name="T14" fmla="*/ 35 w 63"/>
                <a:gd name="T15" fmla="*/ 65 h 80"/>
                <a:gd name="T16" fmla="*/ 21 w 63"/>
                <a:gd name="T17" fmla="*/ 80 h 80"/>
                <a:gd name="T18" fmla="*/ 31 w 63"/>
                <a:gd name="T19" fmla="*/ 60 h 80"/>
                <a:gd name="T20" fmla="*/ 36 w 63"/>
                <a:gd name="T21" fmla="*/ 45 h 80"/>
                <a:gd name="T22" fmla="*/ 38 w 63"/>
                <a:gd name="T23" fmla="*/ 34 h 80"/>
                <a:gd name="T24" fmla="*/ 36 w 63"/>
                <a:gd name="T25" fmla="*/ 25 h 80"/>
                <a:gd name="T26" fmla="*/ 31 w 63"/>
                <a:gd name="T27" fmla="*/ 19 h 80"/>
                <a:gd name="T28" fmla="*/ 24 w 63"/>
                <a:gd name="T29" fmla="*/ 13 h 80"/>
                <a:gd name="T30" fmla="*/ 12 w 63"/>
                <a:gd name="T31" fmla="*/ 7 h 80"/>
                <a:gd name="T32" fmla="*/ 0 w 63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80">
                  <a:moveTo>
                    <a:pt x="0" y="0"/>
                  </a:moveTo>
                  <a:lnTo>
                    <a:pt x="31" y="3"/>
                  </a:lnTo>
                  <a:lnTo>
                    <a:pt x="51" y="7"/>
                  </a:lnTo>
                  <a:lnTo>
                    <a:pt x="61" y="15"/>
                  </a:lnTo>
                  <a:lnTo>
                    <a:pt x="63" y="25"/>
                  </a:lnTo>
                  <a:lnTo>
                    <a:pt x="58" y="37"/>
                  </a:lnTo>
                  <a:lnTo>
                    <a:pt x="48" y="50"/>
                  </a:lnTo>
                  <a:lnTo>
                    <a:pt x="35" y="65"/>
                  </a:lnTo>
                  <a:lnTo>
                    <a:pt x="21" y="80"/>
                  </a:lnTo>
                  <a:lnTo>
                    <a:pt x="31" y="60"/>
                  </a:lnTo>
                  <a:lnTo>
                    <a:pt x="36" y="45"/>
                  </a:lnTo>
                  <a:lnTo>
                    <a:pt x="38" y="34"/>
                  </a:lnTo>
                  <a:lnTo>
                    <a:pt x="36" y="25"/>
                  </a:lnTo>
                  <a:lnTo>
                    <a:pt x="31" y="19"/>
                  </a:lnTo>
                  <a:lnTo>
                    <a:pt x="24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71"/>
            <p:cNvSpPr>
              <a:spLocks/>
            </p:cNvSpPr>
            <p:nvPr/>
          </p:nvSpPr>
          <p:spPr bwMode="auto">
            <a:xfrm>
              <a:off x="1166" y="3219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4 h 78"/>
                <a:gd name="T10" fmla="*/ 59 w 65"/>
                <a:gd name="T11" fmla="*/ 36 h 78"/>
                <a:gd name="T12" fmla="*/ 48 w 65"/>
                <a:gd name="T13" fmla="*/ 49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3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4"/>
                  </a:lnTo>
                  <a:lnTo>
                    <a:pt x="59" y="36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72"/>
            <p:cNvSpPr>
              <a:spLocks/>
            </p:cNvSpPr>
            <p:nvPr/>
          </p:nvSpPr>
          <p:spPr bwMode="auto">
            <a:xfrm>
              <a:off x="1220" y="3200"/>
              <a:ext cx="32" cy="40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4 h 78"/>
                <a:gd name="T10" fmla="*/ 60 w 65"/>
                <a:gd name="T11" fmla="*/ 36 h 78"/>
                <a:gd name="T12" fmla="*/ 50 w 65"/>
                <a:gd name="T13" fmla="*/ 50 h 78"/>
                <a:gd name="T14" fmla="*/ 37 w 65"/>
                <a:gd name="T15" fmla="*/ 63 h 78"/>
                <a:gd name="T16" fmla="*/ 22 w 65"/>
                <a:gd name="T17" fmla="*/ 78 h 78"/>
                <a:gd name="T18" fmla="*/ 32 w 65"/>
                <a:gd name="T19" fmla="*/ 59 h 78"/>
                <a:gd name="T20" fmla="*/ 37 w 65"/>
                <a:gd name="T21" fmla="*/ 44 h 78"/>
                <a:gd name="T22" fmla="*/ 39 w 65"/>
                <a:gd name="T23" fmla="*/ 32 h 78"/>
                <a:gd name="T24" fmla="*/ 37 w 65"/>
                <a:gd name="T25" fmla="*/ 24 h 78"/>
                <a:gd name="T26" fmla="*/ 32 w 65"/>
                <a:gd name="T27" fmla="*/ 17 h 78"/>
                <a:gd name="T28" fmla="*/ 24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50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73"/>
            <p:cNvSpPr>
              <a:spLocks/>
            </p:cNvSpPr>
            <p:nvPr/>
          </p:nvSpPr>
          <p:spPr bwMode="auto">
            <a:xfrm>
              <a:off x="1081" y="3184"/>
              <a:ext cx="33" cy="40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5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8 h 78"/>
                <a:gd name="T20" fmla="*/ 37 w 64"/>
                <a:gd name="T21" fmla="*/ 43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5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74"/>
            <p:cNvSpPr>
              <a:spLocks/>
            </p:cNvSpPr>
            <p:nvPr/>
          </p:nvSpPr>
          <p:spPr bwMode="auto">
            <a:xfrm>
              <a:off x="1045" y="3261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2 w 65"/>
                <a:gd name="T5" fmla="*/ 7 h 78"/>
                <a:gd name="T6" fmla="*/ 62 w 65"/>
                <a:gd name="T7" fmla="*/ 14 h 78"/>
                <a:gd name="T8" fmla="*/ 65 w 65"/>
                <a:gd name="T9" fmla="*/ 23 h 78"/>
                <a:gd name="T10" fmla="*/ 59 w 65"/>
                <a:gd name="T11" fmla="*/ 36 h 78"/>
                <a:gd name="T12" fmla="*/ 48 w 65"/>
                <a:gd name="T13" fmla="*/ 48 h 78"/>
                <a:gd name="T14" fmla="*/ 36 w 65"/>
                <a:gd name="T15" fmla="*/ 63 h 78"/>
                <a:gd name="T16" fmla="*/ 21 w 65"/>
                <a:gd name="T17" fmla="*/ 78 h 78"/>
                <a:gd name="T18" fmla="*/ 31 w 65"/>
                <a:gd name="T19" fmla="*/ 59 h 78"/>
                <a:gd name="T20" fmla="*/ 37 w 65"/>
                <a:gd name="T21" fmla="*/ 44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6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4"/>
                  </a:lnTo>
                  <a:lnTo>
                    <a:pt x="65" y="23"/>
                  </a:lnTo>
                  <a:lnTo>
                    <a:pt x="59" y="36"/>
                  </a:lnTo>
                  <a:lnTo>
                    <a:pt x="48" y="48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96" name="Freeform 75"/>
            <p:cNvSpPr>
              <a:spLocks/>
            </p:cNvSpPr>
            <p:nvPr/>
          </p:nvSpPr>
          <p:spPr bwMode="auto">
            <a:xfrm>
              <a:off x="1087" y="3123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2 w 65"/>
                <a:gd name="T3" fmla="*/ 1 h 78"/>
                <a:gd name="T4" fmla="*/ 53 w 65"/>
                <a:gd name="T5" fmla="*/ 6 h 78"/>
                <a:gd name="T6" fmla="*/ 64 w 65"/>
                <a:gd name="T7" fmla="*/ 13 h 78"/>
                <a:gd name="T8" fmla="*/ 65 w 65"/>
                <a:gd name="T9" fmla="*/ 24 h 78"/>
                <a:gd name="T10" fmla="*/ 60 w 65"/>
                <a:gd name="T11" fmla="*/ 35 h 78"/>
                <a:gd name="T12" fmla="*/ 50 w 65"/>
                <a:gd name="T13" fmla="*/ 49 h 78"/>
                <a:gd name="T14" fmla="*/ 37 w 65"/>
                <a:gd name="T15" fmla="*/ 63 h 78"/>
                <a:gd name="T16" fmla="*/ 22 w 65"/>
                <a:gd name="T17" fmla="*/ 78 h 78"/>
                <a:gd name="T18" fmla="*/ 31 w 65"/>
                <a:gd name="T19" fmla="*/ 58 h 78"/>
                <a:gd name="T20" fmla="*/ 37 w 65"/>
                <a:gd name="T21" fmla="*/ 43 h 78"/>
                <a:gd name="T22" fmla="*/ 38 w 65"/>
                <a:gd name="T23" fmla="*/ 32 h 78"/>
                <a:gd name="T24" fmla="*/ 37 w 65"/>
                <a:gd name="T25" fmla="*/ 24 h 78"/>
                <a:gd name="T26" fmla="*/ 31 w 65"/>
                <a:gd name="T27" fmla="*/ 17 h 78"/>
                <a:gd name="T28" fmla="*/ 23 w 65"/>
                <a:gd name="T29" fmla="*/ 11 h 78"/>
                <a:gd name="T30" fmla="*/ 13 w 65"/>
                <a:gd name="T31" fmla="*/ 5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2" y="1"/>
                  </a:lnTo>
                  <a:lnTo>
                    <a:pt x="53" y="6"/>
                  </a:lnTo>
                  <a:lnTo>
                    <a:pt x="64" y="13"/>
                  </a:lnTo>
                  <a:lnTo>
                    <a:pt x="65" y="24"/>
                  </a:lnTo>
                  <a:lnTo>
                    <a:pt x="60" y="35"/>
                  </a:lnTo>
                  <a:lnTo>
                    <a:pt x="50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97" name="Freeform 76"/>
            <p:cNvSpPr>
              <a:spLocks/>
            </p:cNvSpPr>
            <p:nvPr/>
          </p:nvSpPr>
          <p:spPr bwMode="auto">
            <a:xfrm>
              <a:off x="1033" y="3346"/>
              <a:ext cx="32" cy="39"/>
            </a:xfrm>
            <a:custGeom>
              <a:avLst/>
              <a:gdLst>
                <a:gd name="T0" fmla="*/ 0 w 64"/>
                <a:gd name="T1" fmla="*/ 0 h 80"/>
                <a:gd name="T2" fmla="*/ 32 w 64"/>
                <a:gd name="T3" fmla="*/ 3 h 80"/>
                <a:gd name="T4" fmla="*/ 53 w 64"/>
                <a:gd name="T5" fmla="*/ 7 h 80"/>
                <a:gd name="T6" fmla="*/ 63 w 64"/>
                <a:gd name="T7" fmla="*/ 15 h 80"/>
                <a:gd name="T8" fmla="*/ 64 w 64"/>
                <a:gd name="T9" fmla="*/ 25 h 80"/>
                <a:gd name="T10" fmla="*/ 60 w 64"/>
                <a:gd name="T11" fmla="*/ 37 h 80"/>
                <a:gd name="T12" fmla="*/ 49 w 64"/>
                <a:gd name="T13" fmla="*/ 50 h 80"/>
                <a:gd name="T14" fmla="*/ 37 w 64"/>
                <a:gd name="T15" fmla="*/ 65 h 80"/>
                <a:gd name="T16" fmla="*/ 22 w 64"/>
                <a:gd name="T17" fmla="*/ 80 h 80"/>
                <a:gd name="T18" fmla="*/ 32 w 64"/>
                <a:gd name="T19" fmla="*/ 60 h 80"/>
                <a:gd name="T20" fmla="*/ 38 w 64"/>
                <a:gd name="T21" fmla="*/ 45 h 80"/>
                <a:gd name="T22" fmla="*/ 39 w 64"/>
                <a:gd name="T23" fmla="*/ 34 h 80"/>
                <a:gd name="T24" fmla="*/ 37 w 64"/>
                <a:gd name="T25" fmla="*/ 25 h 80"/>
                <a:gd name="T26" fmla="*/ 32 w 64"/>
                <a:gd name="T27" fmla="*/ 19 h 80"/>
                <a:gd name="T28" fmla="*/ 24 w 64"/>
                <a:gd name="T29" fmla="*/ 13 h 80"/>
                <a:gd name="T30" fmla="*/ 13 w 64"/>
                <a:gd name="T31" fmla="*/ 7 h 80"/>
                <a:gd name="T32" fmla="*/ 0 w 64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5"/>
                  </a:lnTo>
                  <a:lnTo>
                    <a:pt x="60" y="37"/>
                  </a:lnTo>
                  <a:lnTo>
                    <a:pt x="49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8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2" y="19"/>
                  </a:lnTo>
                  <a:lnTo>
                    <a:pt x="24" y="13"/>
                  </a:lnTo>
                  <a:lnTo>
                    <a:pt x="13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08" name="Freeform 77"/>
            <p:cNvSpPr>
              <a:spLocks/>
            </p:cNvSpPr>
            <p:nvPr/>
          </p:nvSpPr>
          <p:spPr bwMode="auto">
            <a:xfrm>
              <a:off x="1097" y="3324"/>
              <a:ext cx="32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6 h 78"/>
                <a:gd name="T6" fmla="*/ 63 w 64"/>
                <a:gd name="T7" fmla="*/ 13 h 78"/>
                <a:gd name="T8" fmla="*/ 64 w 64"/>
                <a:gd name="T9" fmla="*/ 24 h 78"/>
                <a:gd name="T10" fmla="*/ 60 w 64"/>
                <a:gd name="T11" fmla="*/ 35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8 h 78"/>
                <a:gd name="T20" fmla="*/ 37 w 64"/>
                <a:gd name="T21" fmla="*/ 43 h 78"/>
                <a:gd name="T22" fmla="*/ 39 w 64"/>
                <a:gd name="T23" fmla="*/ 32 h 78"/>
                <a:gd name="T24" fmla="*/ 37 w 64"/>
                <a:gd name="T25" fmla="*/ 23 h 78"/>
                <a:gd name="T26" fmla="*/ 32 w 64"/>
                <a:gd name="T27" fmla="*/ 17 h 78"/>
                <a:gd name="T28" fmla="*/ 24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6"/>
                  </a:lnTo>
                  <a:lnTo>
                    <a:pt x="63" y="13"/>
                  </a:lnTo>
                  <a:lnTo>
                    <a:pt x="64" y="24"/>
                  </a:lnTo>
                  <a:lnTo>
                    <a:pt x="60" y="35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9" y="32"/>
                  </a:lnTo>
                  <a:lnTo>
                    <a:pt x="37" y="23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09" name="Freeform 78"/>
            <p:cNvSpPr>
              <a:spLocks/>
            </p:cNvSpPr>
            <p:nvPr/>
          </p:nvSpPr>
          <p:spPr bwMode="auto">
            <a:xfrm>
              <a:off x="1123" y="3184"/>
              <a:ext cx="33" cy="40"/>
            </a:xfrm>
            <a:custGeom>
              <a:avLst/>
              <a:gdLst>
                <a:gd name="T0" fmla="*/ 0 w 64"/>
                <a:gd name="T1" fmla="*/ 0 h 79"/>
                <a:gd name="T2" fmla="*/ 32 w 64"/>
                <a:gd name="T3" fmla="*/ 2 h 79"/>
                <a:gd name="T4" fmla="*/ 52 w 64"/>
                <a:gd name="T5" fmla="*/ 6 h 79"/>
                <a:gd name="T6" fmla="*/ 62 w 64"/>
                <a:gd name="T7" fmla="*/ 15 h 79"/>
                <a:gd name="T8" fmla="*/ 64 w 64"/>
                <a:gd name="T9" fmla="*/ 24 h 79"/>
                <a:gd name="T10" fmla="*/ 59 w 64"/>
                <a:gd name="T11" fmla="*/ 36 h 79"/>
                <a:gd name="T12" fmla="*/ 48 w 64"/>
                <a:gd name="T13" fmla="*/ 49 h 79"/>
                <a:gd name="T14" fmla="*/ 36 w 64"/>
                <a:gd name="T15" fmla="*/ 64 h 79"/>
                <a:gd name="T16" fmla="*/ 21 w 64"/>
                <a:gd name="T17" fmla="*/ 79 h 79"/>
                <a:gd name="T18" fmla="*/ 31 w 64"/>
                <a:gd name="T19" fmla="*/ 59 h 79"/>
                <a:gd name="T20" fmla="*/ 37 w 64"/>
                <a:gd name="T21" fmla="*/ 44 h 79"/>
                <a:gd name="T22" fmla="*/ 38 w 64"/>
                <a:gd name="T23" fmla="*/ 33 h 79"/>
                <a:gd name="T24" fmla="*/ 37 w 64"/>
                <a:gd name="T25" fmla="*/ 24 h 79"/>
                <a:gd name="T26" fmla="*/ 31 w 64"/>
                <a:gd name="T27" fmla="*/ 18 h 79"/>
                <a:gd name="T28" fmla="*/ 23 w 64"/>
                <a:gd name="T29" fmla="*/ 12 h 79"/>
                <a:gd name="T30" fmla="*/ 12 w 64"/>
                <a:gd name="T31" fmla="*/ 6 h 79"/>
                <a:gd name="T32" fmla="*/ 0 w 64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9">
                  <a:moveTo>
                    <a:pt x="0" y="0"/>
                  </a:moveTo>
                  <a:lnTo>
                    <a:pt x="32" y="2"/>
                  </a:lnTo>
                  <a:lnTo>
                    <a:pt x="52" y="6"/>
                  </a:lnTo>
                  <a:lnTo>
                    <a:pt x="62" y="15"/>
                  </a:lnTo>
                  <a:lnTo>
                    <a:pt x="64" y="24"/>
                  </a:lnTo>
                  <a:lnTo>
                    <a:pt x="59" y="36"/>
                  </a:lnTo>
                  <a:lnTo>
                    <a:pt x="48" y="49"/>
                  </a:lnTo>
                  <a:lnTo>
                    <a:pt x="36" y="64"/>
                  </a:lnTo>
                  <a:lnTo>
                    <a:pt x="21" y="79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1" y="18"/>
                  </a:lnTo>
                  <a:lnTo>
                    <a:pt x="23" y="12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0" name="Freeform 79"/>
            <p:cNvSpPr>
              <a:spLocks/>
            </p:cNvSpPr>
            <p:nvPr/>
          </p:nvSpPr>
          <p:spPr bwMode="auto">
            <a:xfrm>
              <a:off x="1177" y="3166"/>
              <a:ext cx="32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3 w 64"/>
                <a:gd name="T5" fmla="*/ 7 h 78"/>
                <a:gd name="T6" fmla="*/ 63 w 64"/>
                <a:gd name="T7" fmla="*/ 14 h 78"/>
                <a:gd name="T8" fmla="*/ 64 w 64"/>
                <a:gd name="T9" fmla="*/ 24 h 78"/>
                <a:gd name="T10" fmla="*/ 60 w 64"/>
                <a:gd name="T11" fmla="*/ 36 h 78"/>
                <a:gd name="T12" fmla="*/ 49 w 64"/>
                <a:gd name="T13" fmla="*/ 49 h 78"/>
                <a:gd name="T14" fmla="*/ 37 w 64"/>
                <a:gd name="T15" fmla="*/ 63 h 78"/>
                <a:gd name="T16" fmla="*/ 22 w 64"/>
                <a:gd name="T17" fmla="*/ 78 h 78"/>
                <a:gd name="T18" fmla="*/ 32 w 64"/>
                <a:gd name="T19" fmla="*/ 59 h 78"/>
                <a:gd name="T20" fmla="*/ 37 w 64"/>
                <a:gd name="T21" fmla="*/ 44 h 78"/>
                <a:gd name="T22" fmla="*/ 39 w 64"/>
                <a:gd name="T23" fmla="*/ 32 h 78"/>
                <a:gd name="T24" fmla="*/ 37 w 64"/>
                <a:gd name="T25" fmla="*/ 24 h 78"/>
                <a:gd name="T26" fmla="*/ 32 w 64"/>
                <a:gd name="T27" fmla="*/ 17 h 78"/>
                <a:gd name="T28" fmla="*/ 24 w 64"/>
                <a:gd name="T29" fmla="*/ 11 h 78"/>
                <a:gd name="T30" fmla="*/ 13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9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1" name="Freeform 80"/>
            <p:cNvSpPr>
              <a:spLocks/>
            </p:cNvSpPr>
            <p:nvPr/>
          </p:nvSpPr>
          <p:spPr bwMode="auto">
            <a:xfrm>
              <a:off x="1123" y="3127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3 h 78"/>
                <a:gd name="T8" fmla="*/ 64 w 64"/>
                <a:gd name="T9" fmla="*/ 24 h 78"/>
                <a:gd name="T10" fmla="*/ 59 w 64"/>
                <a:gd name="T11" fmla="*/ 35 h 78"/>
                <a:gd name="T12" fmla="*/ 48 w 64"/>
                <a:gd name="T13" fmla="*/ 49 h 78"/>
                <a:gd name="T14" fmla="*/ 36 w 64"/>
                <a:gd name="T15" fmla="*/ 63 h 78"/>
                <a:gd name="T16" fmla="*/ 21 w 64"/>
                <a:gd name="T17" fmla="*/ 78 h 78"/>
                <a:gd name="T18" fmla="*/ 31 w 64"/>
                <a:gd name="T19" fmla="*/ 58 h 78"/>
                <a:gd name="T20" fmla="*/ 37 w 64"/>
                <a:gd name="T21" fmla="*/ 43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4" y="24"/>
                  </a:lnTo>
                  <a:lnTo>
                    <a:pt x="59" y="35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2" name="Freeform 81"/>
            <p:cNvSpPr>
              <a:spLocks/>
            </p:cNvSpPr>
            <p:nvPr/>
          </p:nvSpPr>
          <p:spPr bwMode="auto">
            <a:xfrm>
              <a:off x="1071" y="3265"/>
              <a:ext cx="32" cy="39"/>
            </a:xfrm>
            <a:custGeom>
              <a:avLst/>
              <a:gdLst>
                <a:gd name="T0" fmla="*/ 0 w 64"/>
                <a:gd name="T1" fmla="*/ 0 h 77"/>
                <a:gd name="T2" fmla="*/ 32 w 64"/>
                <a:gd name="T3" fmla="*/ 1 h 77"/>
                <a:gd name="T4" fmla="*/ 53 w 64"/>
                <a:gd name="T5" fmla="*/ 7 h 77"/>
                <a:gd name="T6" fmla="*/ 63 w 64"/>
                <a:gd name="T7" fmla="*/ 14 h 77"/>
                <a:gd name="T8" fmla="*/ 64 w 64"/>
                <a:gd name="T9" fmla="*/ 24 h 77"/>
                <a:gd name="T10" fmla="*/ 60 w 64"/>
                <a:gd name="T11" fmla="*/ 36 h 77"/>
                <a:gd name="T12" fmla="*/ 49 w 64"/>
                <a:gd name="T13" fmla="*/ 48 h 77"/>
                <a:gd name="T14" fmla="*/ 37 w 64"/>
                <a:gd name="T15" fmla="*/ 62 h 77"/>
                <a:gd name="T16" fmla="*/ 22 w 64"/>
                <a:gd name="T17" fmla="*/ 77 h 77"/>
                <a:gd name="T18" fmla="*/ 32 w 64"/>
                <a:gd name="T19" fmla="*/ 58 h 77"/>
                <a:gd name="T20" fmla="*/ 37 w 64"/>
                <a:gd name="T21" fmla="*/ 44 h 77"/>
                <a:gd name="T22" fmla="*/ 39 w 64"/>
                <a:gd name="T23" fmla="*/ 32 h 77"/>
                <a:gd name="T24" fmla="*/ 37 w 64"/>
                <a:gd name="T25" fmla="*/ 24 h 77"/>
                <a:gd name="T26" fmla="*/ 32 w 64"/>
                <a:gd name="T27" fmla="*/ 17 h 77"/>
                <a:gd name="T28" fmla="*/ 24 w 64"/>
                <a:gd name="T29" fmla="*/ 12 h 77"/>
                <a:gd name="T30" fmla="*/ 13 w 64"/>
                <a:gd name="T31" fmla="*/ 6 h 77"/>
                <a:gd name="T32" fmla="*/ 0 w 64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7">
                  <a:moveTo>
                    <a:pt x="0" y="0"/>
                  </a:moveTo>
                  <a:lnTo>
                    <a:pt x="32" y="1"/>
                  </a:lnTo>
                  <a:lnTo>
                    <a:pt x="53" y="7"/>
                  </a:lnTo>
                  <a:lnTo>
                    <a:pt x="63" y="14"/>
                  </a:lnTo>
                  <a:lnTo>
                    <a:pt x="64" y="24"/>
                  </a:lnTo>
                  <a:lnTo>
                    <a:pt x="60" y="36"/>
                  </a:lnTo>
                  <a:lnTo>
                    <a:pt x="49" y="48"/>
                  </a:lnTo>
                  <a:lnTo>
                    <a:pt x="37" y="62"/>
                  </a:lnTo>
                  <a:lnTo>
                    <a:pt x="22" y="77"/>
                  </a:lnTo>
                  <a:lnTo>
                    <a:pt x="32" y="58"/>
                  </a:lnTo>
                  <a:lnTo>
                    <a:pt x="37" y="44"/>
                  </a:lnTo>
                  <a:lnTo>
                    <a:pt x="39" y="32"/>
                  </a:lnTo>
                  <a:lnTo>
                    <a:pt x="37" y="24"/>
                  </a:lnTo>
                  <a:lnTo>
                    <a:pt x="32" y="17"/>
                  </a:lnTo>
                  <a:lnTo>
                    <a:pt x="24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3" name="Freeform 82"/>
            <p:cNvSpPr>
              <a:spLocks/>
            </p:cNvSpPr>
            <p:nvPr/>
          </p:nvSpPr>
          <p:spPr bwMode="auto">
            <a:xfrm>
              <a:off x="1099" y="3210"/>
              <a:ext cx="32" cy="40"/>
            </a:xfrm>
            <a:custGeom>
              <a:avLst/>
              <a:gdLst>
                <a:gd name="T0" fmla="*/ 0 w 65"/>
                <a:gd name="T1" fmla="*/ 0 h 79"/>
                <a:gd name="T2" fmla="*/ 33 w 65"/>
                <a:gd name="T3" fmla="*/ 2 h 79"/>
                <a:gd name="T4" fmla="*/ 53 w 65"/>
                <a:gd name="T5" fmla="*/ 6 h 79"/>
                <a:gd name="T6" fmla="*/ 64 w 65"/>
                <a:gd name="T7" fmla="*/ 15 h 79"/>
                <a:gd name="T8" fmla="*/ 65 w 65"/>
                <a:gd name="T9" fmla="*/ 24 h 79"/>
                <a:gd name="T10" fmla="*/ 60 w 65"/>
                <a:gd name="T11" fmla="*/ 36 h 79"/>
                <a:gd name="T12" fmla="*/ 50 w 65"/>
                <a:gd name="T13" fmla="*/ 49 h 79"/>
                <a:gd name="T14" fmla="*/ 37 w 65"/>
                <a:gd name="T15" fmla="*/ 64 h 79"/>
                <a:gd name="T16" fmla="*/ 22 w 65"/>
                <a:gd name="T17" fmla="*/ 79 h 79"/>
                <a:gd name="T18" fmla="*/ 32 w 65"/>
                <a:gd name="T19" fmla="*/ 59 h 79"/>
                <a:gd name="T20" fmla="*/ 37 w 65"/>
                <a:gd name="T21" fmla="*/ 44 h 79"/>
                <a:gd name="T22" fmla="*/ 38 w 65"/>
                <a:gd name="T23" fmla="*/ 33 h 79"/>
                <a:gd name="T24" fmla="*/ 37 w 65"/>
                <a:gd name="T25" fmla="*/ 24 h 79"/>
                <a:gd name="T26" fmla="*/ 32 w 65"/>
                <a:gd name="T27" fmla="*/ 18 h 79"/>
                <a:gd name="T28" fmla="*/ 23 w 65"/>
                <a:gd name="T29" fmla="*/ 12 h 79"/>
                <a:gd name="T30" fmla="*/ 13 w 65"/>
                <a:gd name="T31" fmla="*/ 6 h 79"/>
                <a:gd name="T32" fmla="*/ 0 w 65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9">
                  <a:moveTo>
                    <a:pt x="0" y="0"/>
                  </a:moveTo>
                  <a:lnTo>
                    <a:pt x="33" y="2"/>
                  </a:lnTo>
                  <a:lnTo>
                    <a:pt x="53" y="6"/>
                  </a:lnTo>
                  <a:lnTo>
                    <a:pt x="64" y="15"/>
                  </a:lnTo>
                  <a:lnTo>
                    <a:pt x="65" y="24"/>
                  </a:lnTo>
                  <a:lnTo>
                    <a:pt x="60" y="36"/>
                  </a:lnTo>
                  <a:lnTo>
                    <a:pt x="50" y="49"/>
                  </a:lnTo>
                  <a:lnTo>
                    <a:pt x="37" y="64"/>
                  </a:lnTo>
                  <a:lnTo>
                    <a:pt x="22" y="79"/>
                  </a:lnTo>
                  <a:lnTo>
                    <a:pt x="32" y="59"/>
                  </a:lnTo>
                  <a:lnTo>
                    <a:pt x="37" y="44"/>
                  </a:lnTo>
                  <a:lnTo>
                    <a:pt x="38" y="33"/>
                  </a:lnTo>
                  <a:lnTo>
                    <a:pt x="37" y="24"/>
                  </a:lnTo>
                  <a:lnTo>
                    <a:pt x="32" y="18"/>
                  </a:lnTo>
                  <a:lnTo>
                    <a:pt x="23" y="12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4" name="Freeform 83"/>
            <p:cNvSpPr>
              <a:spLocks/>
            </p:cNvSpPr>
            <p:nvPr/>
          </p:nvSpPr>
          <p:spPr bwMode="auto">
            <a:xfrm>
              <a:off x="1059" y="3350"/>
              <a:ext cx="32" cy="39"/>
            </a:xfrm>
            <a:custGeom>
              <a:avLst/>
              <a:gdLst>
                <a:gd name="T0" fmla="*/ 0 w 64"/>
                <a:gd name="T1" fmla="*/ 0 h 80"/>
                <a:gd name="T2" fmla="*/ 32 w 64"/>
                <a:gd name="T3" fmla="*/ 3 h 80"/>
                <a:gd name="T4" fmla="*/ 53 w 64"/>
                <a:gd name="T5" fmla="*/ 7 h 80"/>
                <a:gd name="T6" fmla="*/ 63 w 64"/>
                <a:gd name="T7" fmla="*/ 15 h 80"/>
                <a:gd name="T8" fmla="*/ 64 w 64"/>
                <a:gd name="T9" fmla="*/ 25 h 80"/>
                <a:gd name="T10" fmla="*/ 60 w 64"/>
                <a:gd name="T11" fmla="*/ 37 h 80"/>
                <a:gd name="T12" fmla="*/ 49 w 64"/>
                <a:gd name="T13" fmla="*/ 50 h 80"/>
                <a:gd name="T14" fmla="*/ 37 w 64"/>
                <a:gd name="T15" fmla="*/ 65 h 80"/>
                <a:gd name="T16" fmla="*/ 22 w 64"/>
                <a:gd name="T17" fmla="*/ 80 h 80"/>
                <a:gd name="T18" fmla="*/ 32 w 64"/>
                <a:gd name="T19" fmla="*/ 60 h 80"/>
                <a:gd name="T20" fmla="*/ 37 w 64"/>
                <a:gd name="T21" fmla="*/ 45 h 80"/>
                <a:gd name="T22" fmla="*/ 39 w 64"/>
                <a:gd name="T23" fmla="*/ 34 h 80"/>
                <a:gd name="T24" fmla="*/ 37 w 64"/>
                <a:gd name="T25" fmla="*/ 25 h 80"/>
                <a:gd name="T26" fmla="*/ 32 w 64"/>
                <a:gd name="T27" fmla="*/ 19 h 80"/>
                <a:gd name="T28" fmla="*/ 24 w 64"/>
                <a:gd name="T29" fmla="*/ 13 h 80"/>
                <a:gd name="T30" fmla="*/ 12 w 64"/>
                <a:gd name="T31" fmla="*/ 7 h 80"/>
                <a:gd name="T32" fmla="*/ 0 w 64"/>
                <a:gd name="T3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80">
                  <a:moveTo>
                    <a:pt x="0" y="0"/>
                  </a:moveTo>
                  <a:lnTo>
                    <a:pt x="32" y="3"/>
                  </a:lnTo>
                  <a:lnTo>
                    <a:pt x="53" y="7"/>
                  </a:lnTo>
                  <a:lnTo>
                    <a:pt x="63" y="15"/>
                  </a:lnTo>
                  <a:lnTo>
                    <a:pt x="64" y="25"/>
                  </a:lnTo>
                  <a:lnTo>
                    <a:pt x="60" y="37"/>
                  </a:lnTo>
                  <a:lnTo>
                    <a:pt x="49" y="50"/>
                  </a:lnTo>
                  <a:lnTo>
                    <a:pt x="37" y="65"/>
                  </a:lnTo>
                  <a:lnTo>
                    <a:pt x="22" y="80"/>
                  </a:lnTo>
                  <a:lnTo>
                    <a:pt x="32" y="60"/>
                  </a:lnTo>
                  <a:lnTo>
                    <a:pt x="37" y="45"/>
                  </a:lnTo>
                  <a:lnTo>
                    <a:pt x="39" y="34"/>
                  </a:lnTo>
                  <a:lnTo>
                    <a:pt x="37" y="25"/>
                  </a:lnTo>
                  <a:lnTo>
                    <a:pt x="32" y="19"/>
                  </a:lnTo>
                  <a:lnTo>
                    <a:pt x="24" y="13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5" name="Freeform 84"/>
            <p:cNvSpPr>
              <a:spLocks/>
            </p:cNvSpPr>
            <p:nvPr/>
          </p:nvSpPr>
          <p:spPr bwMode="auto">
            <a:xfrm>
              <a:off x="1123" y="3328"/>
              <a:ext cx="33" cy="39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2 w 64"/>
                <a:gd name="T5" fmla="*/ 7 h 78"/>
                <a:gd name="T6" fmla="*/ 62 w 64"/>
                <a:gd name="T7" fmla="*/ 13 h 78"/>
                <a:gd name="T8" fmla="*/ 64 w 64"/>
                <a:gd name="T9" fmla="*/ 24 h 78"/>
                <a:gd name="T10" fmla="*/ 59 w 64"/>
                <a:gd name="T11" fmla="*/ 35 h 78"/>
                <a:gd name="T12" fmla="*/ 48 w 64"/>
                <a:gd name="T13" fmla="*/ 49 h 78"/>
                <a:gd name="T14" fmla="*/ 36 w 64"/>
                <a:gd name="T15" fmla="*/ 63 h 78"/>
                <a:gd name="T16" fmla="*/ 21 w 64"/>
                <a:gd name="T17" fmla="*/ 78 h 78"/>
                <a:gd name="T18" fmla="*/ 31 w 64"/>
                <a:gd name="T19" fmla="*/ 58 h 78"/>
                <a:gd name="T20" fmla="*/ 37 w 64"/>
                <a:gd name="T21" fmla="*/ 43 h 78"/>
                <a:gd name="T22" fmla="*/ 38 w 64"/>
                <a:gd name="T23" fmla="*/ 32 h 78"/>
                <a:gd name="T24" fmla="*/ 37 w 64"/>
                <a:gd name="T25" fmla="*/ 24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5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2" y="7"/>
                  </a:lnTo>
                  <a:lnTo>
                    <a:pt x="62" y="13"/>
                  </a:lnTo>
                  <a:lnTo>
                    <a:pt x="64" y="24"/>
                  </a:lnTo>
                  <a:lnTo>
                    <a:pt x="59" y="35"/>
                  </a:lnTo>
                  <a:lnTo>
                    <a:pt x="48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1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6" name="Freeform 85"/>
            <p:cNvSpPr>
              <a:spLocks/>
            </p:cNvSpPr>
            <p:nvPr/>
          </p:nvSpPr>
          <p:spPr bwMode="auto">
            <a:xfrm>
              <a:off x="1149" y="3188"/>
              <a:ext cx="33" cy="40"/>
            </a:xfrm>
            <a:custGeom>
              <a:avLst/>
              <a:gdLst>
                <a:gd name="T0" fmla="*/ 0 w 64"/>
                <a:gd name="T1" fmla="*/ 0 h 78"/>
                <a:gd name="T2" fmla="*/ 32 w 64"/>
                <a:gd name="T3" fmla="*/ 1 h 78"/>
                <a:gd name="T4" fmla="*/ 51 w 64"/>
                <a:gd name="T5" fmla="*/ 7 h 78"/>
                <a:gd name="T6" fmla="*/ 62 w 64"/>
                <a:gd name="T7" fmla="*/ 14 h 78"/>
                <a:gd name="T8" fmla="*/ 64 w 64"/>
                <a:gd name="T9" fmla="*/ 23 h 78"/>
                <a:gd name="T10" fmla="*/ 58 w 64"/>
                <a:gd name="T11" fmla="*/ 35 h 78"/>
                <a:gd name="T12" fmla="*/ 49 w 64"/>
                <a:gd name="T13" fmla="*/ 48 h 78"/>
                <a:gd name="T14" fmla="*/ 37 w 64"/>
                <a:gd name="T15" fmla="*/ 63 h 78"/>
                <a:gd name="T16" fmla="*/ 22 w 64"/>
                <a:gd name="T17" fmla="*/ 78 h 78"/>
                <a:gd name="T18" fmla="*/ 31 w 64"/>
                <a:gd name="T19" fmla="*/ 59 h 78"/>
                <a:gd name="T20" fmla="*/ 37 w 64"/>
                <a:gd name="T21" fmla="*/ 44 h 78"/>
                <a:gd name="T22" fmla="*/ 38 w 64"/>
                <a:gd name="T23" fmla="*/ 32 h 78"/>
                <a:gd name="T24" fmla="*/ 37 w 64"/>
                <a:gd name="T25" fmla="*/ 23 h 78"/>
                <a:gd name="T26" fmla="*/ 31 w 64"/>
                <a:gd name="T27" fmla="*/ 17 h 78"/>
                <a:gd name="T28" fmla="*/ 23 w 64"/>
                <a:gd name="T29" fmla="*/ 11 h 78"/>
                <a:gd name="T30" fmla="*/ 12 w 64"/>
                <a:gd name="T31" fmla="*/ 6 h 78"/>
                <a:gd name="T32" fmla="*/ 0 w 64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78">
                  <a:moveTo>
                    <a:pt x="0" y="0"/>
                  </a:moveTo>
                  <a:lnTo>
                    <a:pt x="32" y="1"/>
                  </a:lnTo>
                  <a:lnTo>
                    <a:pt x="51" y="7"/>
                  </a:lnTo>
                  <a:lnTo>
                    <a:pt x="62" y="14"/>
                  </a:lnTo>
                  <a:lnTo>
                    <a:pt x="64" y="23"/>
                  </a:lnTo>
                  <a:lnTo>
                    <a:pt x="58" y="35"/>
                  </a:lnTo>
                  <a:lnTo>
                    <a:pt x="49" y="48"/>
                  </a:lnTo>
                  <a:lnTo>
                    <a:pt x="37" y="63"/>
                  </a:lnTo>
                  <a:lnTo>
                    <a:pt x="22" y="78"/>
                  </a:lnTo>
                  <a:lnTo>
                    <a:pt x="31" y="59"/>
                  </a:lnTo>
                  <a:lnTo>
                    <a:pt x="37" y="44"/>
                  </a:lnTo>
                  <a:lnTo>
                    <a:pt x="38" y="32"/>
                  </a:lnTo>
                  <a:lnTo>
                    <a:pt x="37" y="23"/>
                  </a:lnTo>
                  <a:lnTo>
                    <a:pt x="31" y="17"/>
                  </a:lnTo>
                  <a:lnTo>
                    <a:pt x="23" y="11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7" name="Freeform 86"/>
            <p:cNvSpPr>
              <a:spLocks/>
            </p:cNvSpPr>
            <p:nvPr/>
          </p:nvSpPr>
          <p:spPr bwMode="auto">
            <a:xfrm>
              <a:off x="1204" y="3170"/>
              <a:ext cx="32" cy="39"/>
            </a:xfrm>
            <a:custGeom>
              <a:avLst/>
              <a:gdLst>
                <a:gd name="T0" fmla="*/ 0 w 63"/>
                <a:gd name="T1" fmla="*/ 0 h 78"/>
                <a:gd name="T2" fmla="*/ 31 w 63"/>
                <a:gd name="T3" fmla="*/ 1 h 78"/>
                <a:gd name="T4" fmla="*/ 52 w 63"/>
                <a:gd name="T5" fmla="*/ 7 h 78"/>
                <a:gd name="T6" fmla="*/ 61 w 63"/>
                <a:gd name="T7" fmla="*/ 14 h 78"/>
                <a:gd name="T8" fmla="*/ 63 w 63"/>
                <a:gd name="T9" fmla="*/ 24 h 78"/>
                <a:gd name="T10" fmla="*/ 58 w 63"/>
                <a:gd name="T11" fmla="*/ 36 h 78"/>
                <a:gd name="T12" fmla="*/ 47 w 63"/>
                <a:gd name="T13" fmla="*/ 49 h 78"/>
                <a:gd name="T14" fmla="*/ 35 w 63"/>
                <a:gd name="T15" fmla="*/ 63 h 78"/>
                <a:gd name="T16" fmla="*/ 20 w 63"/>
                <a:gd name="T17" fmla="*/ 78 h 78"/>
                <a:gd name="T18" fmla="*/ 30 w 63"/>
                <a:gd name="T19" fmla="*/ 59 h 78"/>
                <a:gd name="T20" fmla="*/ 36 w 63"/>
                <a:gd name="T21" fmla="*/ 44 h 78"/>
                <a:gd name="T22" fmla="*/ 37 w 63"/>
                <a:gd name="T23" fmla="*/ 32 h 78"/>
                <a:gd name="T24" fmla="*/ 36 w 63"/>
                <a:gd name="T25" fmla="*/ 24 h 78"/>
                <a:gd name="T26" fmla="*/ 30 w 63"/>
                <a:gd name="T27" fmla="*/ 17 h 78"/>
                <a:gd name="T28" fmla="*/ 23 w 63"/>
                <a:gd name="T29" fmla="*/ 11 h 78"/>
                <a:gd name="T30" fmla="*/ 13 w 63"/>
                <a:gd name="T31" fmla="*/ 6 h 78"/>
                <a:gd name="T32" fmla="*/ 0 w 63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78">
                  <a:moveTo>
                    <a:pt x="0" y="0"/>
                  </a:moveTo>
                  <a:lnTo>
                    <a:pt x="31" y="1"/>
                  </a:lnTo>
                  <a:lnTo>
                    <a:pt x="52" y="7"/>
                  </a:lnTo>
                  <a:lnTo>
                    <a:pt x="61" y="14"/>
                  </a:lnTo>
                  <a:lnTo>
                    <a:pt x="63" y="24"/>
                  </a:lnTo>
                  <a:lnTo>
                    <a:pt x="58" y="36"/>
                  </a:lnTo>
                  <a:lnTo>
                    <a:pt x="47" y="49"/>
                  </a:lnTo>
                  <a:lnTo>
                    <a:pt x="35" y="63"/>
                  </a:lnTo>
                  <a:lnTo>
                    <a:pt x="20" y="78"/>
                  </a:lnTo>
                  <a:lnTo>
                    <a:pt x="30" y="59"/>
                  </a:lnTo>
                  <a:lnTo>
                    <a:pt x="36" y="44"/>
                  </a:lnTo>
                  <a:lnTo>
                    <a:pt x="37" y="32"/>
                  </a:lnTo>
                  <a:lnTo>
                    <a:pt x="36" y="24"/>
                  </a:lnTo>
                  <a:lnTo>
                    <a:pt x="30" y="17"/>
                  </a:lnTo>
                  <a:lnTo>
                    <a:pt x="23" y="11"/>
                  </a:lnTo>
                  <a:lnTo>
                    <a:pt x="1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8" name="Freeform 87"/>
            <p:cNvSpPr>
              <a:spLocks/>
            </p:cNvSpPr>
            <p:nvPr/>
          </p:nvSpPr>
          <p:spPr bwMode="auto">
            <a:xfrm>
              <a:off x="1065" y="3154"/>
              <a:ext cx="32" cy="39"/>
            </a:xfrm>
            <a:custGeom>
              <a:avLst/>
              <a:gdLst>
                <a:gd name="T0" fmla="*/ 0 w 65"/>
                <a:gd name="T1" fmla="*/ 0 h 78"/>
                <a:gd name="T2" fmla="*/ 33 w 65"/>
                <a:gd name="T3" fmla="*/ 1 h 78"/>
                <a:gd name="T4" fmla="*/ 52 w 65"/>
                <a:gd name="T5" fmla="*/ 7 h 78"/>
                <a:gd name="T6" fmla="*/ 63 w 65"/>
                <a:gd name="T7" fmla="*/ 13 h 78"/>
                <a:gd name="T8" fmla="*/ 65 w 65"/>
                <a:gd name="T9" fmla="*/ 24 h 78"/>
                <a:gd name="T10" fmla="*/ 59 w 65"/>
                <a:gd name="T11" fmla="*/ 35 h 78"/>
                <a:gd name="T12" fmla="*/ 49 w 65"/>
                <a:gd name="T13" fmla="*/ 49 h 78"/>
                <a:gd name="T14" fmla="*/ 36 w 65"/>
                <a:gd name="T15" fmla="*/ 63 h 78"/>
                <a:gd name="T16" fmla="*/ 21 w 65"/>
                <a:gd name="T17" fmla="*/ 78 h 78"/>
                <a:gd name="T18" fmla="*/ 32 w 65"/>
                <a:gd name="T19" fmla="*/ 58 h 78"/>
                <a:gd name="T20" fmla="*/ 37 w 65"/>
                <a:gd name="T21" fmla="*/ 43 h 78"/>
                <a:gd name="T22" fmla="*/ 38 w 65"/>
                <a:gd name="T23" fmla="*/ 32 h 78"/>
                <a:gd name="T24" fmla="*/ 37 w 65"/>
                <a:gd name="T25" fmla="*/ 24 h 78"/>
                <a:gd name="T26" fmla="*/ 33 w 65"/>
                <a:gd name="T27" fmla="*/ 17 h 78"/>
                <a:gd name="T28" fmla="*/ 25 w 65"/>
                <a:gd name="T29" fmla="*/ 11 h 78"/>
                <a:gd name="T30" fmla="*/ 13 w 65"/>
                <a:gd name="T31" fmla="*/ 5 h 78"/>
                <a:gd name="T32" fmla="*/ 0 w 65"/>
                <a:gd name="T3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8">
                  <a:moveTo>
                    <a:pt x="0" y="0"/>
                  </a:moveTo>
                  <a:lnTo>
                    <a:pt x="33" y="1"/>
                  </a:lnTo>
                  <a:lnTo>
                    <a:pt x="52" y="7"/>
                  </a:lnTo>
                  <a:lnTo>
                    <a:pt x="63" y="13"/>
                  </a:lnTo>
                  <a:lnTo>
                    <a:pt x="65" y="24"/>
                  </a:lnTo>
                  <a:lnTo>
                    <a:pt x="59" y="35"/>
                  </a:lnTo>
                  <a:lnTo>
                    <a:pt x="49" y="49"/>
                  </a:lnTo>
                  <a:lnTo>
                    <a:pt x="36" y="63"/>
                  </a:lnTo>
                  <a:lnTo>
                    <a:pt x="21" y="78"/>
                  </a:lnTo>
                  <a:lnTo>
                    <a:pt x="32" y="58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37" y="24"/>
                  </a:lnTo>
                  <a:lnTo>
                    <a:pt x="33" y="17"/>
                  </a:lnTo>
                  <a:lnTo>
                    <a:pt x="25" y="11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2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19" name="Freeform 88"/>
            <p:cNvSpPr>
              <a:spLocks/>
            </p:cNvSpPr>
            <p:nvPr/>
          </p:nvSpPr>
          <p:spPr bwMode="auto">
            <a:xfrm>
              <a:off x="1543" y="3323"/>
              <a:ext cx="11" cy="24"/>
            </a:xfrm>
            <a:custGeom>
              <a:avLst/>
              <a:gdLst>
                <a:gd name="T0" fmla="*/ 0 w 23"/>
                <a:gd name="T1" fmla="*/ 0 h 48"/>
                <a:gd name="T2" fmla="*/ 9 w 23"/>
                <a:gd name="T3" fmla="*/ 21 h 48"/>
                <a:gd name="T4" fmla="*/ 2 w 23"/>
                <a:gd name="T5" fmla="*/ 48 h 48"/>
                <a:gd name="T6" fmla="*/ 23 w 23"/>
                <a:gd name="T7" fmla="*/ 41 h 48"/>
                <a:gd name="T8" fmla="*/ 23 w 23"/>
                <a:gd name="T9" fmla="*/ 21 h 48"/>
                <a:gd name="T10" fmla="*/ 20 w 23"/>
                <a:gd name="T11" fmla="*/ 4 h 48"/>
                <a:gd name="T12" fmla="*/ 0 w 2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lnTo>
                    <a:pt x="9" y="21"/>
                  </a:lnTo>
                  <a:lnTo>
                    <a:pt x="2" y="48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0" name="Freeform 89"/>
            <p:cNvSpPr>
              <a:spLocks/>
            </p:cNvSpPr>
            <p:nvPr/>
          </p:nvSpPr>
          <p:spPr bwMode="auto">
            <a:xfrm>
              <a:off x="1558" y="3361"/>
              <a:ext cx="15" cy="51"/>
            </a:xfrm>
            <a:custGeom>
              <a:avLst/>
              <a:gdLst>
                <a:gd name="T0" fmla="*/ 0 w 29"/>
                <a:gd name="T1" fmla="*/ 0 h 103"/>
                <a:gd name="T2" fmla="*/ 13 w 29"/>
                <a:gd name="T3" fmla="*/ 39 h 103"/>
                <a:gd name="T4" fmla="*/ 9 w 29"/>
                <a:gd name="T5" fmla="*/ 103 h 103"/>
                <a:gd name="T6" fmla="*/ 29 w 29"/>
                <a:gd name="T7" fmla="*/ 96 h 103"/>
                <a:gd name="T8" fmla="*/ 29 w 29"/>
                <a:gd name="T9" fmla="*/ 60 h 103"/>
                <a:gd name="T10" fmla="*/ 20 w 29"/>
                <a:gd name="T11" fmla="*/ 5 h 103"/>
                <a:gd name="T12" fmla="*/ 0 w 29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03">
                  <a:moveTo>
                    <a:pt x="0" y="0"/>
                  </a:moveTo>
                  <a:lnTo>
                    <a:pt x="13" y="39"/>
                  </a:lnTo>
                  <a:lnTo>
                    <a:pt x="9" y="103"/>
                  </a:lnTo>
                  <a:lnTo>
                    <a:pt x="29" y="96"/>
                  </a:lnTo>
                  <a:lnTo>
                    <a:pt x="29" y="60"/>
                  </a:lnTo>
                  <a:lnTo>
                    <a:pt x="2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1" name="Freeform 90"/>
            <p:cNvSpPr>
              <a:spLocks/>
            </p:cNvSpPr>
            <p:nvPr/>
          </p:nvSpPr>
          <p:spPr bwMode="auto">
            <a:xfrm>
              <a:off x="1559" y="3328"/>
              <a:ext cx="11" cy="23"/>
            </a:xfrm>
            <a:custGeom>
              <a:avLst/>
              <a:gdLst>
                <a:gd name="T0" fmla="*/ 0 w 23"/>
                <a:gd name="T1" fmla="*/ 0 h 46"/>
                <a:gd name="T2" fmla="*/ 9 w 23"/>
                <a:gd name="T3" fmla="*/ 20 h 46"/>
                <a:gd name="T4" fmla="*/ 2 w 23"/>
                <a:gd name="T5" fmla="*/ 46 h 46"/>
                <a:gd name="T6" fmla="*/ 23 w 23"/>
                <a:gd name="T7" fmla="*/ 40 h 46"/>
                <a:gd name="T8" fmla="*/ 23 w 23"/>
                <a:gd name="T9" fmla="*/ 20 h 46"/>
                <a:gd name="T10" fmla="*/ 21 w 23"/>
                <a:gd name="T11" fmla="*/ 4 h 46"/>
                <a:gd name="T12" fmla="*/ 0 w 23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6">
                  <a:moveTo>
                    <a:pt x="0" y="0"/>
                  </a:moveTo>
                  <a:lnTo>
                    <a:pt x="9" y="20"/>
                  </a:lnTo>
                  <a:lnTo>
                    <a:pt x="2" y="46"/>
                  </a:lnTo>
                  <a:lnTo>
                    <a:pt x="23" y="40"/>
                  </a:lnTo>
                  <a:lnTo>
                    <a:pt x="23" y="20"/>
                  </a:lnTo>
                  <a:lnTo>
                    <a:pt x="2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2" name="Freeform 91"/>
            <p:cNvSpPr>
              <a:spLocks/>
            </p:cNvSpPr>
            <p:nvPr/>
          </p:nvSpPr>
          <p:spPr bwMode="auto">
            <a:xfrm>
              <a:off x="1577" y="3371"/>
              <a:ext cx="12" cy="49"/>
            </a:xfrm>
            <a:custGeom>
              <a:avLst/>
              <a:gdLst>
                <a:gd name="T0" fmla="*/ 0 w 23"/>
                <a:gd name="T1" fmla="*/ 0 h 98"/>
                <a:gd name="T2" fmla="*/ 9 w 23"/>
                <a:gd name="T3" fmla="*/ 66 h 98"/>
                <a:gd name="T4" fmla="*/ 2 w 23"/>
                <a:gd name="T5" fmla="*/ 91 h 98"/>
                <a:gd name="T6" fmla="*/ 19 w 23"/>
                <a:gd name="T7" fmla="*/ 98 h 98"/>
                <a:gd name="T8" fmla="*/ 23 w 23"/>
                <a:gd name="T9" fmla="*/ 66 h 98"/>
                <a:gd name="T10" fmla="*/ 20 w 23"/>
                <a:gd name="T11" fmla="*/ 3 h 98"/>
                <a:gd name="T12" fmla="*/ 0 w 23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98">
                  <a:moveTo>
                    <a:pt x="0" y="0"/>
                  </a:moveTo>
                  <a:lnTo>
                    <a:pt x="9" y="66"/>
                  </a:lnTo>
                  <a:lnTo>
                    <a:pt x="2" y="91"/>
                  </a:lnTo>
                  <a:lnTo>
                    <a:pt x="19" y="98"/>
                  </a:lnTo>
                  <a:lnTo>
                    <a:pt x="23" y="66"/>
                  </a:lnTo>
                  <a:lnTo>
                    <a:pt x="2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3" name="Freeform 92"/>
            <p:cNvSpPr>
              <a:spLocks/>
            </p:cNvSpPr>
            <p:nvPr/>
          </p:nvSpPr>
          <p:spPr bwMode="auto">
            <a:xfrm>
              <a:off x="1577" y="3335"/>
              <a:ext cx="12" cy="23"/>
            </a:xfrm>
            <a:custGeom>
              <a:avLst/>
              <a:gdLst>
                <a:gd name="T0" fmla="*/ 0 w 23"/>
                <a:gd name="T1" fmla="*/ 0 h 48"/>
                <a:gd name="T2" fmla="*/ 9 w 23"/>
                <a:gd name="T3" fmla="*/ 22 h 48"/>
                <a:gd name="T4" fmla="*/ 2 w 23"/>
                <a:gd name="T5" fmla="*/ 48 h 48"/>
                <a:gd name="T6" fmla="*/ 23 w 23"/>
                <a:gd name="T7" fmla="*/ 41 h 48"/>
                <a:gd name="T8" fmla="*/ 23 w 23"/>
                <a:gd name="T9" fmla="*/ 22 h 48"/>
                <a:gd name="T10" fmla="*/ 20 w 23"/>
                <a:gd name="T11" fmla="*/ 5 h 48"/>
                <a:gd name="T12" fmla="*/ 0 w 2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lnTo>
                    <a:pt x="9" y="22"/>
                  </a:lnTo>
                  <a:lnTo>
                    <a:pt x="2" y="48"/>
                  </a:lnTo>
                  <a:lnTo>
                    <a:pt x="23" y="41"/>
                  </a:lnTo>
                  <a:lnTo>
                    <a:pt x="23" y="22"/>
                  </a:lnTo>
                  <a:lnTo>
                    <a:pt x="2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4" name="Freeform 93"/>
            <p:cNvSpPr>
              <a:spLocks/>
            </p:cNvSpPr>
            <p:nvPr/>
          </p:nvSpPr>
          <p:spPr bwMode="auto">
            <a:xfrm>
              <a:off x="1597" y="3386"/>
              <a:ext cx="10" cy="45"/>
            </a:xfrm>
            <a:custGeom>
              <a:avLst/>
              <a:gdLst>
                <a:gd name="T0" fmla="*/ 2 w 21"/>
                <a:gd name="T1" fmla="*/ 0 h 91"/>
                <a:gd name="T2" fmla="*/ 7 w 21"/>
                <a:gd name="T3" fmla="*/ 50 h 91"/>
                <a:gd name="T4" fmla="*/ 0 w 21"/>
                <a:gd name="T5" fmla="*/ 74 h 91"/>
                <a:gd name="T6" fmla="*/ 7 w 21"/>
                <a:gd name="T7" fmla="*/ 91 h 91"/>
                <a:gd name="T8" fmla="*/ 21 w 21"/>
                <a:gd name="T9" fmla="*/ 50 h 91"/>
                <a:gd name="T10" fmla="*/ 18 w 21"/>
                <a:gd name="T11" fmla="*/ 14 h 91"/>
                <a:gd name="T12" fmla="*/ 2 w 21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1">
                  <a:moveTo>
                    <a:pt x="2" y="0"/>
                  </a:moveTo>
                  <a:lnTo>
                    <a:pt x="7" y="50"/>
                  </a:lnTo>
                  <a:lnTo>
                    <a:pt x="0" y="74"/>
                  </a:lnTo>
                  <a:lnTo>
                    <a:pt x="7" y="91"/>
                  </a:lnTo>
                  <a:lnTo>
                    <a:pt x="21" y="50"/>
                  </a:lnTo>
                  <a:lnTo>
                    <a:pt x="18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5" name="Freeform 94"/>
            <p:cNvSpPr>
              <a:spLocks/>
            </p:cNvSpPr>
            <p:nvPr/>
          </p:nvSpPr>
          <p:spPr bwMode="auto">
            <a:xfrm>
              <a:off x="1596" y="3342"/>
              <a:ext cx="10" cy="20"/>
            </a:xfrm>
            <a:custGeom>
              <a:avLst/>
              <a:gdLst>
                <a:gd name="T0" fmla="*/ 0 w 19"/>
                <a:gd name="T1" fmla="*/ 0 h 41"/>
                <a:gd name="T2" fmla="*/ 8 w 19"/>
                <a:gd name="T3" fmla="*/ 19 h 41"/>
                <a:gd name="T4" fmla="*/ 2 w 19"/>
                <a:gd name="T5" fmla="*/ 41 h 41"/>
                <a:gd name="T6" fmla="*/ 19 w 19"/>
                <a:gd name="T7" fmla="*/ 35 h 41"/>
                <a:gd name="T8" fmla="*/ 19 w 19"/>
                <a:gd name="T9" fmla="*/ 19 h 41"/>
                <a:gd name="T10" fmla="*/ 17 w 19"/>
                <a:gd name="T11" fmla="*/ 5 h 41"/>
                <a:gd name="T12" fmla="*/ 0 w 19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1">
                  <a:moveTo>
                    <a:pt x="0" y="0"/>
                  </a:moveTo>
                  <a:lnTo>
                    <a:pt x="8" y="19"/>
                  </a:lnTo>
                  <a:lnTo>
                    <a:pt x="2" y="41"/>
                  </a:lnTo>
                  <a:lnTo>
                    <a:pt x="19" y="35"/>
                  </a:lnTo>
                  <a:lnTo>
                    <a:pt x="19" y="19"/>
                  </a:lnTo>
                  <a:lnTo>
                    <a:pt x="1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6" name="Freeform 95"/>
            <p:cNvSpPr>
              <a:spLocks/>
            </p:cNvSpPr>
            <p:nvPr/>
          </p:nvSpPr>
          <p:spPr bwMode="auto">
            <a:xfrm>
              <a:off x="1612" y="3399"/>
              <a:ext cx="12" cy="41"/>
            </a:xfrm>
            <a:custGeom>
              <a:avLst/>
              <a:gdLst>
                <a:gd name="T0" fmla="*/ 4 w 24"/>
                <a:gd name="T1" fmla="*/ 0 h 83"/>
                <a:gd name="T2" fmla="*/ 13 w 24"/>
                <a:gd name="T3" fmla="*/ 35 h 83"/>
                <a:gd name="T4" fmla="*/ 0 w 24"/>
                <a:gd name="T5" fmla="*/ 80 h 83"/>
                <a:gd name="T6" fmla="*/ 13 w 24"/>
                <a:gd name="T7" fmla="*/ 83 h 83"/>
                <a:gd name="T8" fmla="*/ 24 w 24"/>
                <a:gd name="T9" fmla="*/ 35 h 83"/>
                <a:gd name="T10" fmla="*/ 22 w 24"/>
                <a:gd name="T11" fmla="*/ 21 h 83"/>
                <a:gd name="T12" fmla="*/ 4 w 24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3">
                  <a:moveTo>
                    <a:pt x="4" y="0"/>
                  </a:moveTo>
                  <a:lnTo>
                    <a:pt x="13" y="35"/>
                  </a:lnTo>
                  <a:lnTo>
                    <a:pt x="0" y="80"/>
                  </a:lnTo>
                  <a:lnTo>
                    <a:pt x="13" y="83"/>
                  </a:lnTo>
                  <a:lnTo>
                    <a:pt x="24" y="35"/>
                  </a:lnTo>
                  <a:lnTo>
                    <a:pt x="22" y="2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7" name="Freeform 96"/>
            <p:cNvSpPr>
              <a:spLocks/>
            </p:cNvSpPr>
            <p:nvPr/>
          </p:nvSpPr>
          <p:spPr bwMode="auto">
            <a:xfrm>
              <a:off x="1612" y="3349"/>
              <a:ext cx="11" cy="21"/>
            </a:xfrm>
            <a:custGeom>
              <a:avLst/>
              <a:gdLst>
                <a:gd name="T0" fmla="*/ 0 w 22"/>
                <a:gd name="T1" fmla="*/ 0 h 42"/>
                <a:gd name="T2" fmla="*/ 8 w 22"/>
                <a:gd name="T3" fmla="*/ 19 h 42"/>
                <a:gd name="T4" fmla="*/ 2 w 22"/>
                <a:gd name="T5" fmla="*/ 42 h 42"/>
                <a:gd name="T6" fmla="*/ 22 w 22"/>
                <a:gd name="T7" fmla="*/ 36 h 42"/>
                <a:gd name="T8" fmla="*/ 22 w 22"/>
                <a:gd name="T9" fmla="*/ 19 h 42"/>
                <a:gd name="T10" fmla="*/ 18 w 22"/>
                <a:gd name="T11" fmla="*/ 4 h 42"/>
                <a:gd name="T12" fmla="*/ 0 w 22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2">
                  <a:moveTo>
                    <a:pt x="0" y="0"/>
                  </a:moveTo>
                  <a:lnTo>
                    <a:pt x="8" y="19"/>
                  </a:lnTo>
                  <a:lnTo>
                    <a:pt x="2" y="42"/>
                  </a:lnTo>
                  <a:lnTo>
                    <a:pt x="22" y="36"/>
                  </a:lnTo>
                  <a:lnTo>
                    <a:pt x="22" y="19"/>
                  </a:lnTo>
                  <a:lnTo>
                    <a:pt x="1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8" name="Freeform 97"/>
            <p:cNvSpPr>
              <a:spLocks/>
            </p:cNvSpPr>
            <p:nvPr/>
          </p:nvSpPr>
          <p:spPr bwMode="auto">
            <a:xfrm>
              <a:off x="1629" y="3414"/>
              <a:ext cx="12" cy="32"/>
            </a:xfrm>
            <a:custGeom>
              <a:avLst/>
              <a:gdLst>
                <a:gd name="T0" fmla="*/ 3 w 23"/>
                <a:gd name="T1" fmla="*/ 0 h 64"/>
                <a:gd name="T2" fmla="*/ 11 w 23"/>
                <a:gd name="T3" fmla="*/ 18 h 64"/>
                <a:gd name="T4" fmla="*/ 0 w 23"/>
                <a:gd name="T5" fmla="*/ 60 h 64"/>
                <a:gd name="T6" fmla="*/ 10 w 23"/>
                <a:gd name="T7" fmla="*/ 64 h 64"/>
                <a:gd name="T8" fmla="*/ 23 w 23"/>
                <a:gd name="T9" fmla="*/ 18 h 64"/>
                <a:gd name="T10" fmla="*/ 21 w 23"/>
                <a:gd name="T11" fmla="*/ 5 h 64"/>
                <a:gd name="T12" fmla="*/ 3 w 2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4">
                  <a:moveTo>
                    <a:pt x="3" y="0"/>
                  </a:moveTo>
                  <a:lnTo>
                    <a:pt x="11" y="18"/>
                  </a:lnTo>
                  <a:lnTo>
                    <a:pt x="0" y="60"/>
                  </a:lnTo>
                  <a:lnTo>
                    <a:pt x="10" y="64"/>
                  </a:lnTo>
                  <a:lnTo>
                    <a:pt x="23" y="18"/>
                  </a:lnTo>
                  <a:lnTo>
                    <a:pt x="21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29" name="Freeform 98"/>
            <p:cNvSpPr>
              <a:spLocks/>
            </p:cNvSpPr>
            <p:nvPr/>
          </p:nvSpPr>
          <p:spPr bwMode="auto">
            <a:xfrm>
              <a:off x="1629" y="3371"/>
              <a:ext cx="6" cy="12"/>
            </a:xfrm>
            <a:custGeom>
              <a:avLst/>
              <a:gdLst>
                <a:gd name="T0" fmla="*/ 0 w 12"/>
                <a:gd name="T1" fmla="*/ 0 h 23"/>
                <a:gd name="T2" fmla="*/ 5 w 12"/>
                <a:gd name="T3" fmla="*/ 9 h 23"/>
                <a:gd name="T4" fmla="*/ 2 w 12"/>
                <a:gd name="T5" fmla="*/ 23 h 23"/>
                <a:gd name="T6" fmla="*/ 12 w 12"/>
                <a:gd name="T7" fmla="*/ 20 h 23"/>
                <a:gd name="T8" fmla="*/ 12 w 12"/>
                <a:gd name="T9" fmla="*/ 9 h 23"/>
                <a:gd name="T10" fmla="*/ 11 w 12"/>
                <a:gd name="T11" fmla="*/ 2 h 23"/>
                <a:gd name="T12" fmla="*/ 0 w 1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3">
                  <a:moveTo>
                    <a:pt x="0" y="0"/>
                  </a:moveTo>
                  <a:lnTo>
                    <a:pt x="5" y="9"/>
                  </a:lnTo>
                  <a:lnTo>
                    <a:pt x="2" y="23"/>
                  </a:lnTo>
                  <a:lnTo>
                    <a:pt x="12" y="20"/>
                  </a:lnTo>
                  <a:lnTo>
                    <a:pt x="12" y="9"/>
                  </a:lnTo>
                  <a:lnTo>
                    <a:pt x="1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0" name="Freeform 99"/>
            <p:cNvSpPr>
              <a:spLocks/>
            </p:cNvSpPr>
            <p:nvPr/>
          </p:nvSpPr>
          <p:spPr bwMode="auto">
            <a:xfrm>
              <a:off x="1645" y="3426"/>
              <a:ext cx="7" cy="28"/>
            </a:xfrm>
            <a:custGeom>
              <a:avLst/>
              <a:gdLst>
                <a:gd name="T0" fmla="*/ 1 w 14"/>
                <a:gd name="T1" fmla="*/ 0 h 57"/>
                <a:gd name="T2" fmla="*/ 10 w 14"/>
                <a:gd name="T3" fmla="*/ 32 h 57"/>
                <a:gd name="T4" fmla="*/ 0 w 14"/>
                <a:gd name="T5" fmla="*/ 57 h 57"/>
                <a:gd name="T6" fmla="*/ 12 w 14"/>
                <a:gd name="T7" fmla="*/ 53 h 57"/>
                <a:gd name="T8" fmla="*/ 14 w 14"/>
                <a:gd name="T9" fmla="*/ 34 h 57"/>
                <a:gd name="T10" fmla="*/ 13 w 14"/>
                <a:gd name="T11" fmla="*/ 7 h 57"/>
                <a:gd name="T12" fmla="*/ 1 w 14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7">
                  <a:moveTo>
                    <a:pt x="1" y="0"/>
                  </a:moveTo>
                  <a:lnTo>
                    <a:pt x="10" y="32"/>
                  </a:lnTo>
                  <a:lnTo>
                    <a:pt x="0" y="57"/>
                  </a:lnTo>
                  <a:lnTo>
                    <a:pt x="12" y="53"/>
                  </a:lnTo>
                  <a:lnTo>
                    <a:pt x="14" y="34"/>
                  </a:lnTo>
                  <a:lnTo>
                    <a:pt x="13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1" name="Freeform 100"/>
            <p:cNvSpPr>
              <a:spLocks/>
            </p:cNvSpPr>
            <p:nvPr/>
          </p:nvSpPr>
          <p:spPr bwMode="auto">
            <a:xfrm>
              <a:off x="1554" y="3446"/>
              <a:ext cx="14" cy="52"/>
            </a:xfrm>
            <a:custGeom>
              <a:avLst/>
              <a:gdLst>
                <a:gd name="T0" fmla="*/ 0 w 28"/>
                <a:gd name="T1" fmla="*/ 0 h 105"/>
                <a:gd name="T2" fmla="*/ 9 w 28"/>
                <a:gd name="T3" fmla="*/ 34 h 105"/>
                <a:gd name="T4" fmla="*/ 9 w 28"/>
                <a:gd name="T5" fmla="*/ 64 h 105"/>
                <a:gd name="T6" fmla="*/ 28 w 28"/>
                <a:gd name="T7" fmla="*/ 105 h 105"/>
                <a:gd name="T8" fmla="*/ 26 w 28"/>
                <a:gd name="T9" fmla="*/ 54 h 105"/>
                <a:gd name="T10" fmla="*/ 0 w 28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05">
                  <a:moveTo>
                    <a:pt x="0" y="0"/>
                  </a:moveTo>
                  <a:lnTo>
                    <a:pt x="9" y="34"/>
                  </a:lnTo>
                  <a:lnTo>
                    <a:pt x="9" y="64"/>
                  </a:lnTo>
                  <a:lnTo>
                    <a:pt x="28" y="105"/>
                  </a:lnTo>
                  <a:lnTo>
                    <a:pt x="26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2" name="Freeform 101"/>
            <p:cNvSpPr>
              <a:spLocks/>
            </p:cNvSpPr>
            <p:nvPr/>
          </p:nvSpPr>
          <p:spPr bwMode="auto">
            <a:xfrm>
              <a:off x="1574" y="3478"/>
              <a:ext cx="15" cy="30"/>
            </a:xfrm>
            <a:custGeom>
              <a:avLst/>
              <a:gdLst>
                <a:gd name="T0" fmla="*/ 0 w 30"/>
                <a:gd name="T1" fmla="*/ 0 h 60"/>
                <a:gd name="T2" fmla="*/ 0 w 30"/>
                <a:gd name="T3" fmla="*/ 26 h 60"/>
                <a:gd name="T4" fmla="*/ 2 w 30"/>
                <a:gd name="T5" fmla="*/ 48 h 60"/>
                <a:gd name="T6" fmla="*/ 30 w 30"/>
                <a:gd name="T7" fmla="*/ 60 h 60"/>
                <a:gd name="T8" fmla="*/ 19 w 30"/>
                <a:gd name="T9" fmla="*/ 10 h 60"/>
                <a:gd name="T10" fmla="*/ 0 w 30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60">
                  <a:moveTo>
                    <a:pt x="0" y="0"/>
                  </a:moveTo>
                  <a:lnTo>
                    <a:pt x="0" y="26"/>
                  </a:lnTo>
                  <a:lnTo>
                    <a:pt x="2" y="48"/>
                  </a:lnTo>
                  <a:lnTo>
                    <a:pt x="30" y="60"/>
                  </a:lnTo>
                  <a:lnTo>
                    <a:pt x="1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3" name="Freeform 102"/>
            <p:cNvSpPr>
              <a:spLocks/>
            </p:cNvSpPr>
            <p:nvPr/>
          </p:nvSpPr>
          <p:spPr bwMode="auto">
            <a:xfrm>
              <a:off x="1595" y="3487"/>
              <a:ext cx="19" cy="35"/>
            </a:xfrm>
            <a:custGeom>
              <a:avLst/>
              <a:gdLst>
                <a:gd name="T0" fmla="*/ 0 w 38"/>
                <a:gd name="T1" fmla="*/ 0 h 70"/>
                <a:gd name="T2" fmla="*/ 7 w 38"/>
                <a:gd name="T3" fmla="*/ 21 h 70"/>
                <a:gd name="T4" fmla="*/ 7 w 38"/>
                <a:gd name="T5" fmla="*/ 55 h 70"/>
                <a:gd name="T6" fmla="*/ 38 w 38"/>
                <a:gd name="T7" fmla="*/ 70 h 70"/>
                <a:gd name="T8" fmla="*/ 31 w 38"/>
                <a:gd name="T9" fmla="*/ 31 h 70"/>
                <a:gd name="T10" fmla="*/ 22 w 38"/>
                <a:gd name="T11" fmla="*/ 12 h 70"/>
                <a:gd name="T12" fmla="*/ 0 w 38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70">
                  <a:moveTo>
                    <a:pt x="0" y="0"/>
                  </a:moveTo>
                  <a:lnTo>
                    <a:pt x="7" y="21"/>
                  </a:lnTo>
                  <a:lnTo>
                    <a:pt x="7" y="55"/>
                  </a:lnTo>
                  <a:lnTo>
                    <a:pt x="38" y="70"/>
                  </a:lnTo>
                  <a:lnTo>
                    <a:pt x="31" y="31"/>
                  </a:lnTo>
                  <a:lnTo>
                    <a:pt x="2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4" name="Freeform 103"/>
            <p:cNvSpPr>
              <a:spLocks/>
            </p:cNvSpPr>
            <p:nvPr/>
          </p:nvSpPr>
          <p:spPr bwMode="auto">
            <a:xfrm>
              <a:off x="1623" y="3502"/>
              <a:ext cx="13" cy="33"/>
            </a:xfrm>
            <a:custGeom>
              <a:avLst/>
              <a:gdLst>
                <a:gd name="T0" fmla="*/ 0 w 26"/>
                <a:gd name="T1" fmla="*/ 0 h 64"/>
                <a:gd name="T2" fmla="*/ 5 w 26"/>
                <a:gd name="T3" fmla="*/ 15 h 64"/>
                <a:gd name="T4" fmla="*/ 5 w 26"/>
                <a:gd name="T5" fmla="*/ 50 h 64"/>
                <a:gd name="T6" fmla="*/ 26 w 26"/>
                <a:gd name="T7" fmla="*/ 64 h 64"/>
                <a:gd name="T8" fmla="*/ 26 w 26"/>
                <a:gd name="T9" fmla="*/ 31 h 64"/>
                <a:gd name="T10" fmla="*/ 19 w 26"/>
                <a:gd name="T11" fmla="*/ 10 h 64"/>
                <a:gd name="T12" fmla="*/ 0 w 26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4">
                  <a:moveTo>
                    <a:pt x="0" y="0"/>
                  </a:moveTo>
                  <a:lnTo>
                    <a:pt x="5" y="15"/>
                  </a:lnTo>
                  <a:lnTo>
                    <a:pt x="5" y="50"/>
                  </a:lnTo>
                  <a:lnTo>
                    <a:pt x="26" y="64"/>
                  </a:lnTo>
                  <a:lnTo>
                    <a:pt x="26" y="31"/>
                  </a:lnTo>
                  <a:lnTo>
                    <a:pt x="1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5" name="Freeform 104"/>
            <p:cNvSpPr>
              <a:spLocks/>
            </p:cNvSpPr>
            <p:nvPr/>
          </p:nvSpPr>
          <p:spPr bwMode="auto">
            <a:xfrm>
              <a:off x="1647" y="3522"/>
              <a:ext cx="10" cy="18"/>
            </a:xfrm>
            <a:custGeom>
              <a:avLst/>
              <a:gdLst>
                <a:gd name="T0" fmla="*/ 0 w 21"/>
                <a:gd name="T1" fmla="*/ 0 h 36"/>
                <a:gd name="T2" fmla="*/ 5 w 21"/>
                <a:gd name="T3" fmla="*/ 36 h 36"/>
                <a:gd name="T4" fmla="*/ 21 w 21"/>
                <a:gd name="T5" fmla="*/ 36 h 36"/>
                <a:gd name="T6" fmla="*/ 19 w 21"/>
                <a:gd name="T7" fmla="*/ 7 h 36"/>
                <a:gd name="T8" fmla="*/ 0 w 2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6">
                  <a:moveTo>
                    <a:pt x="0" y="0"/>
                  </a:moveTo>
                  <a:lnTo>
                    <a:pt x="5" y="36"/>
                  </a:lnTo>
                  <a:lnTo>
                    <a:pt x="21" y="36"/>
                  </a:lnTo>
                  <a:lnTo>
                    <a:pt x="1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6" name="Freeform 105"/>
            <p:cNvSpPr>
              <a:spLocks/>
            </p:cNvSpPr>
            <p:nvPr/>
          </p:nvSpPr>
          <p:spPr bwMode="auto">
            <a:xfrm>
              <a:off x="1490" y="3455"/>
              <a:ext cx="11" cy="23"/>
            </a:xfrm>
            <a:custGeom>
              <a:avLst/>
              <a:gdLst>
                <a:gd name="T0" fmla="*/ 2 w 20"/>
                <a:gd name="T1" fmla="*/ 0 h 46"/>
                <a:gd name="T2" fmla="*/ 0 w 20"/>
                <a:gd name="T3" fmla="*/ 20 h 46"/>
                <a:gd name="T4" fmla="*/ 20 w 20"/>
                <a:gd name="T5" fmla="*/ 46 h 46"/>
                <a:gd name="T6" fmla="*/ 16 w 20"/>
                <a:gd name="T7" fmla="*/ 7 h 46"/>
                <a:gd name="T8" fmla="*/ 14 w 20"/>
                <a:gd name="T9" fmla="*/ 6 h 46"/>
                <a:gd name="T10" fmla="*/ 10 w 20"/>
                <a:gd name="T11" fmla="*/ 2 h 46"/>
                <a:gd name="T12" fmla="*/ 5 w 20"/>
                <a:gd name="T13" fmla="*/ 0 h 46"/>
                <a:gd name="T14" fmla="*/ 2 w 20"/>
                <a:gd name="T1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6">
                  <a:moveTo>
                    <a:pt x="2" y="0"/>
                  </a:moveTo>
                  <a:lnTo>
                    <a:pt x="0" y="20"/>
                  </a:lnTo>
                  <a:lnTo>
                    <a:pt x="20" y="46"/>
                  </a:lnTo>
                  <a:lnTo>
                    <a:pt x="16" y="7"/>
                  </a:lnTo>
                  <a:lnTo>
                    <a:pt x="14" y="6"/>
                  </a:lnTo>
                  <a:lnTo>
                    <a:pt x="10" y="2"/>
                  </a:lnTo>
                  <a:lnTo>
                    <a:pt x="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7" name="Freeform 106"/>
            <p:cNvSpPr>
              <a:spLocks/>
            </p:cNvSpPr>
            <p:nvPr/>
          </p:nvSpPr>
          <p:spPr bwMode="auto">
            <a:xfrm>
              <a:off x="1512" y="3463"/>
              <a:ext cx="11" cy="38"/>
            </a:xfrm>
            <a:custGeom>
              <a:avLst/>
              <a:gdLst>
                <a:gd name="T0" fmla="*/ 3 w 23"/>
                <a:gd name="T1" fmla="*/ 3 h 76"/>
                <a:gd name="T2" fmla="*/ 0 w 23"/>
                <a:gd name="T3" fmla="*/ 50 h 76"/>
                <a:gd name="T4" fmla="*/ 19 w 23"/>
                <a:gd name="T5" fmla="*/ 76 h 76"/>
                <a:gd name="T6" fmla="*/ 19 w 23"/>
                <a:gd name="T7" fmla="*/ 52 h 76"/>
                <a:gd name="T8" fmla="*/ 23 w 23"/>
                <a:gd name="T9" fmla="*/ 0 h 76"/>
                <a:gd name="T10" fmla="*/ 3 w 23"/>
                <a:gd name="T11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6">
                  <a:moveTo>
                    <a:pt x="3" y="3"/>
                  </a:moveTo>
                  <a:lnTo>
                    <a:pt x="0" y="50"/>
                  </a:lnTo>
                  <a:lnTo>
                    <a:pt x="19" y="76"/>
                  </a:lnTo>
                  <a:lnTo>
                    <a:pt x="19" y="52"/>
                  </a:lnTo>
                  <a:lnTo>
                    <a:pt x="23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8" name="Freeform 107"/>
            <p:cNvSpPr>
              <a:spLocks/>
            </p:cNvSpPr>
            <p:nvPr/>
          </p:nvSpPr>
          <p:spPr bwMode="auto">
            <a:xfrm>
              <a:off x="1534" y="3467"/>
              <a:ext cx="11" cy="56"/>
            </a:xfrm>
            <a:custGeom>
              <a:avLst/>
              <a:gdLst>
                <a:gd name="T0" fmla="*/ 3 w 22"/>
                <a:gd name="T1" fmla="*/ 0 h 113"/>
                <a:gd name="T2" fmla="*/ 0 w 22"/>
                <a:gd name="T3" fmla="*/ 41 h 113"/>
                <a:gd name="T4" fmla="*/ 0 w 22"/>
                <a:gd name="T5" fmla="*/ 87 h 113"/>
                <a:gd name="T6" fmla="*/ 22 w 22"/>
                <a:gd name="T7" fmla="*/ 113 h 113"/>
                <a:gd name="T8" fmla="*/ 22 w 22"/>
                <a:gd name="T9" fmla="*/ 69 h 113"/>
                <a:gd name="T10" fmla="*/ 19 w 22"/>
                <a:gd name="T11" fmla="*/ 31 h 113"/>
                <a:gd name="T12" fmla="*/ 3 w 22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3">
                  <a:moveTo>
                    <a:pt x="3" y="0"/>
                  </a:moveTo>
                  <a:lnTo>
                    <a:pt x="0" y="41"/>
                  </a:lnTo>
                  <a:lnTo>
                    <a:pt x="0" y="87"/>
                  </a:lnTo>
                  <a:lnTo>
                    <a:pt x="22" y="113"/>
                  </a:lnTo>
                  <a:lnTo>
                    <a:pt x="22" y="69"/>
                  </a:lnTo>
                  <a:lnTo>
                    <a:pt x="19" y="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39" name="Freeform 108"/>
            <p:cNvSpPr>
              <a:spLocks/>
            </p:cNvSpPr>
            <p:nvPr/>
          </p:nvSpPr>
          <p:spPr bwMode="auto">
            <a:xfrm>
              <a:off x="1554" y="3497"/>
              <a:ext cx="14" cy="51"/>
            </a:xfrm>
            <a:custGeom>
              <a:avLst/>
              <a:gdLst>
                <a:gd name="T0" fmla="*/ 0 w 26"/>
                <a:gd name="T1" fmla="*/ 0 h 103"/>
                <a:gd name="T2" fmla="*/ 0 w 26"/>
                <a:gd name="T3" fmla="*/ 44 h 103"/>
                <a:gd name="T4" fmla="*/ 0 w 26"/>
                <a:gd name="T5" fmla="*/ 80 h 103"/>
                <a:gd name="T6" fmla="*/ 26 w 26"/>
                <a:gd name="T7" fmla="*/ 103 h 103"/>
                <a:gd name="T8" fmla="*/ 24 w 26"/>
                <a:gd name="T9" fmla="*/ 27 h 103"/>
                <a:gd name="T10" fmla="*/ 0 w 26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03">
                  <a:moveTo>
                    <a:pt x="0" y="0"/>
                  </a:moveTo>
                  <a:lnTo>
                    <a:pt x="0" y="44"/>
                  </a:lnTo>
                  <a:lnTo>
                    <a:pt x="0" y="80"/>
                  </a:lnTo>
                  <a:lnTo>
                    <a:pt x="26" y="103"/>
                  </a:lnTo>
                  <a:lnTo>
                    <a:pt x="24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0" name="Freeform 109"/>
            <p:cNvSpPr>
              <a:spLocks/>
            </p:cNvSpPr>
            <p:nvPr/>
          </p:nvSpPr>
          <p:spPr bwMode="auto">
            <a:xfrm>
              <a:off x="1581" y="3523"/>
              <a:ext cx="19" cy="35"/>
            </a:xfrm>
            <a:custGeom>
              <a:avLst/>
              <a:gdLst>
                <a:gd name="T0" fmla="*/ 0 w 38"/>
                <a:gd name="T1" fmla="*/ 0 h 69"/>
                <a:gd name="T2" fmla="*/ 2 w 38"/>
                <a:gd name="T3" fmla="*/ 58 h 69"/>
                <a:gd name="T4" fmla="*/ 38 w 38"/>
                <a:gd name="T5" fmla="*/ 69 h 69"/>
                <a:gd name="T6" fmla="*/ 22 w 38"/>
                <a:gd name="T7" fmla="*/ 14 h 69"/>
                <a:gd name="T8" fmla="*/ 0 w 3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0" y="0"/>
                  </a:moveTo>
                  <a:lnTo>
                    <a:pt x="2" y="58"/>
                  </a:lnTo>
                  <a:lnTo>
                    <a:pt x="38" y="69"/>
                  </a:lnTo>
                  <a:lnTo>
                    <a:pt x="2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0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1" name="Freeform 110"/>
            <p:cNvSpPr>
              <a:spLocks/>
            </p:cNvSpPr>
            <p:nvPr/>
          </p:nvSpPr>
          <p:spPr bwMode="auto">
            <a:xfrm>
              <a:off x="1186" y="3629"/>
              <a:ext cx="119" cy="149"/>
            </a:xfrm>
            <a:custGeom>
              <a:avLst/>
              <a:gdLst>
                <a:gd name="T0" fmla="*/ 224 w 239"/>
                <a:gd name="T1" fmla="*/ 0 h 297"/>
                <a:gd name="T2" fmla="*/ 214 w 239"/>
                <a:gd name="T3" fmla="*/ 55 h 297"/>
                <a:gd name="T4" fmla="*/ 214 w 239"/>
                <a:gd name="T5" fmla="*/ 100 h 297"/>
                <a:gd name="T6" fmla="*/ 203 w 239"/>
                <a:gd name="T7" fmla="*/ 136 h 297"/>
                <a:gd name="T8" fmla="*/ 164 w 239"/>
                <a:gd name="T9" fmla="*/ 141 h 297"/>
                <a:gd name="T10" fmla="*/ 81 w 239"/>
                <a:gd name="T11" fmla="*/ 181 h 297"/>
                <a:gd name="T12" fmla="*/ 0 w 239"/>
                <a:gd name="T13" fmla="*/ 223 h 297"/>
                <a:gd name="T14" fmla="*/ 56 w 239"/>
                <a:gd name="T15" fmla="*/ 202 h 297"/>
                <a:gd name="T16" fmla="*/ 173 w 239"/>
                <a:gd name="T17" fmla="*/ 161 h 297"/>
                <a:gd name="T18" fmla="*/ 96 w 239"/>
                <a:gd name="T19" fmla="*/ 232 h 297"/>
                <a:gd name="T20" fmla="*/ 51 w 239"/>
                <a:gd name="T21" fmla="*/ 297 h 297"/>
                <a:gd name="T22" fmla="*/ 108 w 239"/>
                <a:gd name="T23" fmla="*/ 242 h 297"/>
                <a:gd name="T24" fmla="*/ 199 w 239"/>
                <a:gd name="T25" fmla="*/ 161 h 297"/>
                <a:gd name="T26" fmla="*/ 203 w 239"/>
                <a:gd name="T27" fmla="*/ 232 h 297"/>
                <a:gd name="T28" fmla="*/ 224 w 239"/>
                <a:gd name="T29" fmla="*/ 282 h 297"/>
                <a:gd name="T30" fmla="*/ 224 w 239"/>
                <a:gd name="T31" fmla="*/ 166 h 297"/>
                <a:gd name="T32" fmla="*/ 233 w 239"/>
                <a:gd name="T33" fmla="*/ 81 h 297"/>
                <a:gd name="T34" fmla="*/ 239 w 239"/>
                <a:gd name="T35" fmla="*/ 30 h 297"/>
                <a:gd name="T36" fmla="*/ 224 w 239"/>
                <a:gd name="T3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9" h="297">
                  <a:moveTo>
                    <a:pt x="224" y="0"/>
                  </a:moveTo>
                  <a:lnTo>
                    <a:pt x="214" y="55"/>
                  </a:lnTo>
                  <a:lnTo>
                    <a:pt x="214" y="100"/>
                  </a:lnTo>
                  <a:lnTo>
                    <a:pt x="203" y="136"/>
                  </a:lnTo>
                  <a:lnTo>
                    <a:pt x="164" y="141"/>
                  </a:lnTo>
                  <a:lnTo>
                    <a:pt x="81" y="181"/>
                  </a:lnTo>
                  <a:lnTo>
                    <a:pt x="0" y="223"/>
                  </a:lnTo>
                  <a:lnTo>
                    <a:pt x="56" y="202"/>
                  </a:lnTo>
                  <a:lnTo>
                    <a:pt x="173" y="161"/>
                  </a:lnTo>
                  <a:lnTo>
                    <a:pt x="96" y="232"/>
                  </a:lnTo>
                  <a:lnTo>
                    <a:pt x="51" y="297"/>
                  </a:lnTo>
                  <a:lnTo>
                    <a:pt x="108" y="242"/>
                  </a:lnTo>
                  <a:lnTo>
                    <a:pt x="199" y="161"/>
                  </a:lnTo>
                  <a:lnTo>
                    <a:pt x="203" y="232"/>
                  </a:lnTo>
                  <a:lnTo>
                    <a:pt x="224" y="282"/>
                  </a:lnTo>
                  <a:lnTo>
                    <a:pt x="224" y="166"/>
                  </a:lnTo>
                  <a:lnTo>
                    <a:pt x="233" y="81"/>
                  </a:lnTo>
                  <a:lnTo>
                    <a:pt x="239" y="3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E55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42" name="Freeform 111"/>
            <p:cNvSpPr>
              <a:spLocks/>
            </p:cNvSpPr>
            <p:nvPr/>
          </p:nvSpPr>
          <p:spPr bwMode="auto">
            <a:xfrm>
              <a:off x="1077" y="3606"/>
              <a:ext cx="125" cy="122"/>
            </a:xfrm>
            <a:custGeom>
              <a:avLst/>
              <a:gdLst>
                <a:gd name="T0" fmla="*/ 250 w 250"/>
                <a:gd name="T1" fmla="*/ 0 h 243"/>
                <a:gd name="T2" fmla="*/ 169 w 250"/>
                <a:gd name="T3" fmla="*/ 70 h 243"/>
                <a:gd name="T4" fmla="*/ 129 w 250"/>
                <a:gd name="T5" fmla="*/ 70 h 243"/>
                <a:gd name="T6" fmla="*/ 69 w 250"/>
                <a:gd name="T7" fmla="*/ 70 h 243"/>
                <a:gd name="T8" fmla="*/ 15 w 250"/>
                <a:gd name="T9" fmla="*/ 87 h 243"/>
                <a:gd name="T10" fmla="*/ 134 w 250"/>
                <a:gd name="T11" fmla="*/ 87 h 243"/>
                <a:gd name="T12" fmla="*/ 181 w 250"/>
                <a:gd name="T13" fmla="*/ 91 h 243"/>
                <a:gd name="T14" fmla="*/ 89 w 250"/>
                <a:gd name="T15" fmla="*/ 121 h 243"/>
                <a:gd name="T16" fmla="*/ 0 w 250"/>
                <a:gd name="T17" fmla="*/ 161 h 243"/>
                <a:gd name="T18" fmla="*/ 69 w 250"/>
                <a:gd name="T19" fmla="*/ 152 h 243"/>
                <a:gd name="T20" fmla="*/ 119 w 250"/>
                <a:gd name="T21" fmla="*/ 127 h 243"/>
                <a:gd name="T22" fmla="*/ 194 w 250"/>
                <a:gd name="T23" fmla="*/ 106 h 243"/>
                <a:gd name="T24" fmla="*/ 175 w 250"/>
                <a:gd name="T25" fmla="*/ 161 h 243"/>
                <a:gd name="T26" fmla="*/ 175 w 250"/>
                <a:gd name="T27" fmla="*/ 243 h 243"/>
                <a:gd name="T28" fmla="*/ 214 w 250"/>
                <a:gd name="T29" fmla="*/ 106 h 243"/>
                <a:gd name="T30" fmla="*/ 235 w 250"/>
                <a:gd name="T31" fmla="*/ 45 h 243"/>
                <a:gd name="T32" fmla="*/ 250 w 250"/>
                <a:gd name="T3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0" h="243">
                  <a:moveTo>
                    <a:pt x="250" y="0"/>
                  </a:moveTo>
                  <a:lnTo>
                    <a:pt x="169" y="70"/>
                  </a:lnTo>
                  <a:lnTo>
                    <a:pt x="129" y="70"/>
                  </a:lnTo>
                  <a:lnTo>
                    <a:pt x="69" y="70"/>
                  </a:lnTo>
                  <a:lnTo>
                    <a:pt x="15" y="87"/>
                  </a:lnTo>
                  <a:lnTo>
                    <a:pt x="134" y="87"/>
                  </a:lnTo>
                  <a:lnTo>
                    <a:pt x="181" y="91"/>
                  </a:lnTo>
                  <a:lnTo>
                    <a:pt x="89" y="121"/>
                  </a:lnTo>
                  <a:lnTo>
                    <a:pt x="0" y="161"/>
                  </a:lnTo>
                  <a:lnTo>
                    <a:pt x="69" y="152"/>
                  </a:lnTo>
                  <a:lnTo>
                    <a:pt x="119" y="127"/>
                  </a:lnTo>
                  <a:lnTo>
                    <a:pt x="194" y="106"/>
                  </a:lnTo>
                  <a:lnTo>
                    <a:pt x="175" y="161"/>
                  </a:lnTo>
                  <a:lnTo>
                    <a:pt x="175" y="243"/>
                  </a:lnTo>
                  <a:lnTo>
                    <a:pt x="214" y="106"/>
                  </a:lnTo>
                  <a:lnTo>
                    <a:pt x="235" y="45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E55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pic>
        <p:nvPicPr>
          <p:cNvPr id="4214" name="Picture 118" descr="C:\Users\radoslav.pekny\AppData\Local\Microsoft\Windows\Temporary Internet Files\Content.IE5\ZPCSRFQU\MC900200499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955" y="4400641"/>
            <a:ext cx="1826057" cy="174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1" name="Picture 115" descr="C:\Users\radoslav.pekny\AppData\Local\Microsoft\Windows\Temporary Internet Files\Content.IE5\4FHQ82KX\MC900038516[2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629" y="2734189"/>
            <a:ext cx="2342685" cy="229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43" name="Obdélník 4142"/>
          <p:cNvSpPr/>
          <p:nvPr/>
        </p:nvSpPr>
        <p:spPr>
          <a:xfrm>
            <a:off x="61151" y="178795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err="1"/>
              <a:t>K</a:t>
            </a:r>
            <a:r>
              <a:rPr lang="cs-CZ" sz="2400" b="1" dirty="0" err="1">
                <a:solidFill>
                  <a:srgbClr val="FF0000"/>
                </a:solidFill>
              </a:rPr>
              <a:t>kachně</a:t>
            </a:r>
            <a:endParaRPr lang="cs-CZ" sz="2400" b="1" dirty="0"/>
          </a:p>
        </p:txBody>
      </p:sp>
      <p:sp>
        <p:nvSpPr>
          <p:cNvPr id="119" name="Obdélník 118"/>
          <p:cNvSpPr/>
          <p:nvPr/>
        </p:nvSpPr>
        <p:spPr>
          <a:xfrm>
            <a:off x="6777903" y="2611206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kuře</a:t>
            </a:r>
          </a:p>
        </p:txBody>
      </p:sp>
      <p:sp>
        <p:nvSpPr>
          <p:cNvPr id="120" name="Obdélník 119"/>
          <p:cNvSpPr/>
          <p:nvPr/>
        </p:nvSpPr>
        <p:spPr>
          <a:xfrm>
            <a:off x="4461780" y="6145804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kohout</a:t>
            </a:r>
          </a:p>
        </p:txBody>
      </p:sp>
      <p:sp>
        <p:nvSpPr>
          <p:cNvPr id="121" name="Obdélník 120"/>
          <p:cNvSpPr/>
          <p:nvPr/>
        </p:nvSpPr>
        <p:spPr>
          <a:xfrm>
            <a:off x="6880525" y="614374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holub</a:t>
            </a:r>
          </a:p>
        </p:txBody>
      </p:sp>
      <p:sp>
        <p:nvSpPr>
          <p:cNvPr id="122" name="Obdélník 121"/>
          <p:cNvSpPr/>
          <p:nvPr/>
        </p:nvSpPr>
        <p:spPr>
          <a:xfrm>
            <a:off x="1889437" y="618904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krocan</a:t>
            </a:r>
          </a:p>
        </p:txBody>
      </p:sp>
      <p:sp>
        <p:nvSpPr>
          <p:cNvPr id="123" name="Obdélník 122"/>
          <p:cNvSpPr/>
          <p:nvPr/>
        </p:nvSpPr>
        <p:spPr>
          <a:xfrm>
            <a:off x="4461780" y="3772072"/>
            <a:ext cx="2088232" cy="451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slepice</a:t>
            </a:r>
          </a:p>
        </p:txBody>
      </p:sp>
      <p:sp>
        <p:nvSpPr>
          <p:cNvPr id="4144" name="TextovéPole 4143"/>
          <p:cNvSpPr txBox="1"/>
          <p:nvPr/>
        </p:nvSpPr>
        <p:spPr>
          <a:xfrm>
            <a:off x="2516977" y="178795"/>
            <a:ext cx="551298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cs-CZ" sz="2000" b="1" dirty="0"/>
              <a:t>Dokážete pojmenovat správně tyto domácí ptáky?</a:t>
            </a:r>
          </a:p>
        </p:txBody>
      </p:sp>
    </p:spTree>
    <p:extLst>
      <p:ext uri="{BB962C8B-B14F-4D97-AF65-F5344CB8AC3E}">
        <p14:creationId xmlns:p14="http://schemas.microsoft.com/office/powerpoint/2010/main" val="4259271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852726" y="-149231"/>
            <a:ext cx="5653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prstClr val="black"/>
                </a:solidFill>
              </a:rPr>
              <a:t>Přiřaď správně názvy mláďat</a:t>
            </a:r>
          </a:p>
        </p:txBody>
      </p:sp>
      <p:sp>
        <p:nvSpPr>
          <p:cNvPr id="3" name="Pětiúhelník 2"/>
          <p:cNvSpPr/>
          <p:nvPr/>
        </p:nvSpPr>
        <p:spPr>
          <a:xfrm>
            <a:off x="85009" y="67636"/>
            <a:ext cx="1368152" cy="2151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Pětiúhelník 3"/>
          <p:cNvSpPr/>
          <p:nvPr/>
        </p:nvSpPr>
        <p:spPr>
          <a:xfrm rot="10800000">
            <a:off x="7563156" y="65079"/>
            <a:ext cx="1399777" cy="2177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5009" y="1425842"/>
            <a:ext cx="6458819" cy="698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Holub, holubice a  _______________ 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Kohout, slepice a ________________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Kačer, kachna a _________________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Houser, husa a __________________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Krocan, krůta a  _________________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386962" y="1370473"/>
            <a:ext cx="156485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kuře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house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krůtě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holoubě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kachně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endParaRPr lang="cs-CZ" sz="3200" dirty="0">
              <a:solidFill>
                <a:srgbClr val="FF0000"/>
              </a:solidFill>
            </a:endParaRPr>
          </a:p>
        </p:txBody>
      </p:sp>
      <p:pic>
        <p:nvPicPr>
          <p:cNvPr id="10" name="Picture 2" descr="C:\Users\radoslav.pekny\AppData\Local\Microsoft\Windows\Temporary Internet Files\Content.IE5\4FHQ82KX\MC9003550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97100"/>
            <a:ext cx="8744593" cy="142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4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852726" y="-149231"/>
            <a:ext cx="5653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prstClr val="black"/>
                </a:solidFill>
              </a:rPr>
              <a:t>Přiřaď správně názvy mláďat</a:t>
            </a:r>
          </a:p>
        </p:txBody>
      </p:sp>
      <p:sp>
        <p:nvSpPr>
          <p:cNvPr id="3" name="Pětiúhelník 2"/>
          <p:cNvSpPr/>
          <p:nvPr/>
        </p:nvSpPr>
        <p:spPr>
          <a:xfrm>
            <a:off x="85009" y="67636"/>
            <a:ext cx="1368152" cy="215153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Pětiúhelník 3"/>
          <p:cNvSpPr/>
          <p:nvPr/>
        </p:nvSpPr>
        <p:spPr>
          <a:xfrm rot="10800000">
            <a:off x="7563156" y="65079"/>
            <a:ext cx="1399777" cy="21770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5009" y="1425842"/>
            <a:ext cx="6655989" cy="698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Holub, holubice a  _______________ . 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Kohout, slepice a ________________ 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Kačer, kachna a _________________ 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Houser, husa a __________________.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r>
              <a:rPr lang="cs-CZ" sz="3200" dirty="0">
                <a:solidFill>
                  <a:prstClr val="black"/>
                </a:solidFill>
              </a:rPr>
              <a:t>Krocan, krůta a  _________________ .</a:t>
            </a: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  <a:p>
            <a:endParaRPr lang="cs-CZ" sz="3200" dirty="0">
              <a:solidFill>
                <a:prstClr val="black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359253" y="1425842"/>
            <a:ext cx="156485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kuře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house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krůtě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holoubě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r>
              <a:rPr lang="cs-CZ" sz="3200" dirty="0">
                <a:solidFill>
                  <a:srgbClr val="FF0000"/>
                </a:solidFill>
              </a:rPr>
              <a:t>kachně</a:t>
            </a:r>
          </a:p>
          <a:p>
            <a:endParaRPr lang="cs-CZ" sz="3200" dirty="0">
              <a:solidFill>
                <a:srgbClr val="FF0000"/>
              </a:solidFill>
            </a:endParaRPr>
          </a:p>
          <a:p>
            <a:endParaRPr lang="cs-CZ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radoslav.pekny\AppData\Local\Microsoft\Windows\Temporary Internet Files\Content.IE5\4FHQ82KX\MC9003550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97100"/>
            <a:ext cx="8744593" cy="142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9076504" y="2501280"/>
            <a:ext cx="176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4004831" y="4665775"/>
            <a:ext cx="176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house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726594" y="1921722"/>
            <a:ext cx="176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holoubě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3795173" y="3680738"/>
            <a:ext cx="176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kachně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220072" y="3573016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906440" y="4187552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120543" y="4719051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4915330" y="5250550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6919775" y="5782049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8924220" y="6313548"/>
            <a:ext cx="1768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22" name="TextovéPole 21"/>
          <p:cNvSpPr txBox="1"/>
          <p:nvPr/>
        </p:nvSpPr>
        <p:spPr>
          <a:xfrm>
            <a:off x="3773045" y="5597384"/>
            <a:ext cx="176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    krůtě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079562" y="2773815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kuře</a:t>
            </a:r>
          </a:p>
        </p:txBody>
      </p:sp>
    </p:spTree>
    <p:extLst>
      <p:ext uri="{BB962C8B-B14F-4D97-AF65-F5344CB8AC3E}">
        <p14:creationId xmlns:p14="http://schemas.microsoft.com/office/powerpoint/2010/main" val="29305157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206</Words>
  <Application>Microsoft Office PowerPoint</Application>
  <PresentationFormat>Předvádění na obrazovce (4:3)</PresentationFormat>
  <Paragraphs>108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Motiv systému Office</vt:lpstr>
      <vt:lpstr>1_Motiv systému Office</vt:lpstr>
      <vt:lpstr>2_Motiv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Radoslav Pěkný</dc:creator>
  <cp:lastModifiedBy>Ivana Válalová</cp:lastModifiedBy>
  <cp:revision>17</cp:revision>
  <dcterms:created xsi:type="dcterms:W3CDTF">2014-06-03T20:01:53Z</dcterms:created>
  <dcterms:modified xsi:type="dcterms:W3CDTF">2026-04-04T18:39:59Z</dcterms:modified>
</cp:coreProperties>
</file>